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3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scene3d>
              <a:camera prst="perspectiveRelaxedModerately">
                <a:rot lat="19800000" lon="0" rev="0"/>
              </a:camera>
              <a:lightRig rig="threePt" dir="t"/>
            </a:scene3d>
            <a:sp3d extrusionH="57150" prstMaterial="dkEdge">
              <a:bevelT w="38100" h="38100"/>
              <a:bevelB w="82550" h="38100" prst="coolSlant"/>
            </a:sp3d>
          </a:bodyPr>
          <a:lstStyle>
            <a:lvl1pPr>
              <a:defRPr>
                <a:ln>
                  <a:gradFill>
                    <a:gsLst>
                      <a:gs pos="0">
                        <a:schemeClr val="accent1">
                          <a:lumMod val="5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</a:ln>
                <a:gradFill flip="none" rotWithShape="1">
                  <a:gsLst>
                    <a:gs pos="0">
                      <a:schemeClr val="accent1">
                        <a:lumMod val="5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79000"/>
                      </a:schemeClr>
                    </a:gs>
                  </a:gsLst>
                  <a:lin ang="5400000" scaled="0"/>
                  <a:tileRect/>
                </a:gradFill>
                <a:effectLst>
                  <a:outerShdw blurRad="241300" dist="38100" dir="5400000" rotWithShape="0">
                    <a:schemeClr val="bg2">
                      <a:lumMod val="10000"/>
                      <a:alpha val="30000"/>
                    </a:scheme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scene3d>
              <a:camera prst="orthographicFront"/>
              <a:lightRig rig="threePt" dir="t"/>
            </a:scene3d>
            <a:sp3d extrusionH="57150" contourW="12700">
              <a:bevelT w="82550" h="38100" prst="coolSlant"/>
              <a:contourClr>
                <a:schemeClr val="bg2">
                  <a:lumMod val="25000"/>
                </a:schemeClr>
              </a:contourClr>
            </a:sp3d>
          </a:bodyPr>
          <a:lstStyle>
            <a:lvl1pPr marL="0" indent="0" algn="ctr">
              <a:buNone/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500264"/>
      </p:ext>
    </p:extLst>
  </p:cSld>
  <p:clrMapOvr>
    <a:masterClrMapping/>
  </p:clrMapOvr>
  <p:transition>
    <p:pull dir="l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817150"/>
      </p:ext>
    </p:extLst>
  </p:cSld>
  <p:clrMapOvr>
    <a:masterClrMapping/>
  </p:clrMapOvr>
  <p:transition>
    <p:pull dir="l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989112"/>
      </p:ext>
    </p:extLst>
  </p:cSld>
  <p:clrMapOvr>
    <a:masterClrMapping/>
  </p:clrMapOvr>
  <p:transition>
    <p:pull dir="l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965193"/>
          </a:xfrm>
        </p:spPr>
        <p:txBody>
          <a:bodyPr anchor="b">
            <a:no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00305"/>
            <a:ext cx="4040188" cy="362585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96519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00305"/>
            <a:ext cx="4041775" cy="362585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670944"/>
      </p:ext>
    </p:extLst>
  </p:cSld>
  <p:clrMapOvr>
    <a:masterClrMapping/>
  </p:clrMapOvr>
  <p:transition>
    <p:pull dir="l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738979"/>
      </p:ext>
    </p:extLst>
  </p:cSld>
  <p:clrMapOvr>
    <a:masterClrMapping/>
  </p:clrMapOvr>
  <p:transition>
    <p:pull dir="l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927662"/>
      </p:ext>
    </p:extLst>
  </p:cSld>
  <p:clrMapOvr>
    <a:masterClrMapping/>
  </p:clrMapOvr>
  <p:transition>
    <p:pull dir="l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114088"/>
      </p:ext>
    </p:extLst>
  </p:cSld>
  <p:clrMapOvr>
    <a:masterClrMapping/>
  </p:clrMapOvr>
  <p:transition>
    <p:pull dir="l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103993"/>
      </p:ext>
    </p:extLst>
  </p:cSld>
  <p:clrMapOvr>
    <a:masterClrMapping/>
  </p:clrMapOvr>
  <p:transition>
    <p:pull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745621"/>
      </p:ext>
    </p:extLst>
  </p:cSld>
  <p:clrMapOvr>
    <a:masterClrMapping/>
  </p:clrMapOvr>
  <p:transition>
    <p:pull dir="l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859047"/>
      </p:ext>
    </p:extLst>
  </p:cSld>
  <p:clrMapOvr>
    <a:masterClrMapping/>
  </p:clrMapOvr>
  <p:transition>
    <p:pull dir="l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44475"/>
            <a:ext cx="838835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4454B-6076-4227-A72E-81FBC737601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774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5984" y="571480"/>
            <a:ext cx="6400816" cy="8461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perspectiveRelaxedModerately">
                <a:rot lat="19800000" lon="0" rev="0"/>
              </a:camera>
              <a:lightRig rig="threePt" dir="t"/>
            </a:scene3d>
            <a:sp3d extrusionH="57150" prstMaterial="dkEdge">
              <a:bevelT w="38100" h="38100"/>
              <a:bevelB w="82550" h="38100" prst="coolSlant"/>
            </a:sp3d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4414" y="1600200"/>
            <a:ext cx="747238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A5F26-DA64-4D27-9D2D-D1B6044C96B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20E37-A118-41DF-B88C-D135393E62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452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ull dir="ld"/>
  </p:transition>
  <p:txStyles>
    <p:titleStyle>
      <a:lvl1pPr algn="ctr" defTabSz="914400" rtl="0" eaLnBrk="1" latinLnBrk="0" hangingPunct="1">
        <a:spcBef>
          <a:spcPct val="0"/>
        </a:spcBef>
        <a:buNone/>
        <a:defRPr lang="ru-RU" sz="3200" kern="1200" dirty="0">
          <a:ln>
            <a:gradFill>
              <a:gsLst>
                <a:gs pos="0">
                  <a:schemeClr val="accent1">
                    <a:lumMod val="5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gradFill flip="none" rotWithShape="1">
            <a:gsLst>
              <a:gs pos="0">
                <a:schemeClr val="accent1">
                  <a:lumMod val="5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  <a:alpha val="79000"/>
                </a:schemeClr>
              </a:gs>
            </a:gsLst>
            <a:lin ang="5400000" scaled="0"/>
            <a:tileRect/>
          </a:gradFill>
          <a:effectLst>
            <a:outerShdw blurRad="241300" dist="38100" dir="5400000" rotWithShape="0">
              <a:schemeClr val="bg2">
                <a:lumMod val="10000"/>
                <a:alpha val="3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4"/>
        </a:buBlip>
        <a:defRPr sz="2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4"/>
        </a:buBlip>
        <a:defRPr sz="2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6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8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10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9.png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727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47864" y="188640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800" kern="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Синквейн</a:t>
            </a:r>
            <a:r>
              <a:rPr lang="ru-RU" sz="2800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-(с фр.) – «пять строк», </a:t>
            </a:r>
            <a:r>
              <a:rPr lang="ru-RU" sz="2800" kern="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пятистрочная</a:t>
            </a:r>
            <a:r>
              <a:rPr lang="ru-RU" sz="2800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 строфа нерифмованного стихотворения. </a:t>
            </a:r>
            <a:endParaRPr lang="ru-RU" sz="2800" kern="0" dirty="0" smtClean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2259818"/>
            <a:ext cx="4572000" cy="459818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120000"/>
              <a:buFontTx/>
              <a:buChar char="•"/>
              <a:defRPr/>
            </a:pPr>
            <a:r>
              <a:rPr lang="ru-RU" sz="2400" kern="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Синквейн</a:t>
            </a:r>
            <a:r>
              <a:rPr lang="ru-RU" sz="2400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 – концентрация знаний, ассоциаций, чувств; сужение оценки явлений и событий, выражение своей позиции, взгляда на событие, предмет. 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120000"/>
              <a:buFontTx/>
              <a:buChar char="•"/>
              <a:defRPr/>
            </a:pPr>
            <a:r>
              <a:rPr lang="ru-RU" sz="2400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Работа над созданием </a:t>
            </a:r>
            <a:r>
              <a:rPr lang="ru-RU" sz="2400" kern="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синквейна</a:t>
            </a:r>
            <a:r>
              <a:rPr lang="ru-RU" sz="2400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 является одним из эффективных методов развития образной речи, который позволяет быстро получить результат </a:t>
            </a:r>
          </a:p>
        </p:txBody>
      </p:sp>
      <p:pic>
        <p:nvPicPr>
          <p:cNvPr id="4" name="Picture 13" descr="C:\Documents and Settings\1\Мои документы\Downloads\dc381c9490b0be10c1e8a59e4b62047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935690">
            <a:off x="6292784" y="4518509"/>
            <a:ext cx="962025" cy="800100"/>
          </a:xfrm>
          <a:prstGeom prst="rect">
            <a:avLst/>
          </a:prstGeom>
          <a:noFill/>
        </p:spPr>
      </p:pic>
      <p:pic>
        <p:nvPicPr>
          <p:cNvPr id="5" name="Picture 13" descr="C:\Documents and Settings\1\Мои документы\Downloads\dc381c9490b0be10c1e8a59e4b62047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9561568">
            <a:off x="7528025" y="2173655"/>
            <a:ext cx="962025" cy="8001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7048965"/>
      </p:ext>
    </p:extLst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7784" y="476672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 dirty="0">
                <a:solidFill>
                  <a:srgbClr val="C00000"/>
                </a:solidFill>
                <a:latin typeface="Tahoma"/>
              </a:rPr>
              <a:t>Правила составления </a:t>
            </a:r>
            <a:r>
              <a:rPr lang="ru-RU" altLang="ru-RU" b="1" i="1" dirty="0" err="1">
                <a:solidFill>
                  <a:srgbClr val="C00000"/>
                </a:solidFill>
                <a:latin typeface="Tahoma"/>
              </a:rPr>
              <a:t>синквейна</a:t>
            </a:r>
            <a:r>
              <a:rPr lang="ru-RU" altLang="ru-RU" b="1" i="1" dirty="0">
                <a:solidFill>
                  <a:srgbClr val="C00000"/>
                </a:solidFill>
                <a:latin typeface="Tahoma"/>
              </a:rPr>
              <a:t>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dirty="0">
              <a:solidFill>
                <a:srgbClr val="C00000"/>
              </a:solidFill>
              <a:latin typeface="Tahoma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C00000"/>
                </a:solidFill>
                <a:latin typeface="Tahoma"/>
              </a:rPr>
              <a:t>·        первая строка – одно слово, обычно существительное, отражающее  главную идею;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dirty="0">
              <a:solidFill>
                <a:srgbClr val="C00000"/>
              </a:solidFill>
              <a:latin typeface="Tahoma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C00000"/>
                </a:solidFill>
                <a:latin typeface="Tahoma"/>
              </a:rPr>
              <a:t>·        вторая строка – два слова, прилагательные, описывающие основную мысль;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dirty="0">
              <a:solidFill>
                <a:srgbClr val="C00000"/>
              </a:solidFill>
              <a:latin typeface="Tahoma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C00000"/>
                </a:solidFill>
                <a:latin typeface="Tahoma"/>
              </a:rPr>
              <a:t>·        третья строка – три слова, глаголы, описывающие действия в  рамках темы;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dirty="0">
              <a:solidFill>
                <a:srgbClr val="C00000"/>
              </a:solidFill>
              <a:latin typeface="Tahoma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C00000"/>
                </a:solidFill>
                <a:latin typeface="Tahoma"/>
              </a:rPr>
              <a:t>·        четвертая строка - фраза из нескольких слов, показывающая отношение к </a:t>
            </a:r>
            <a:r>
              <a:rPr lang="ru-RU" altLang="ru-RU" dirty="0" smtClean="0">
                <a:solidFill>
                  <a:srgbClr val="C00000"/>
                </a:solidFill>
                <a:latin typeface="Tahoma"/>
              </a:rPr>
              <a:t>теме;</a:t>
            </a:r>
            <a:endParaRPr lang="ru-RU" altLang="ru-RU" dirty="0">
              <a:solidFill>
                <a:srgbClr val="C00000"/>
              </a:solidFill>
              <a:latin typeface="Tahoma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dirty="0" smtClean="0">
              <a:solidFill>
                <a:srgbClr val="C00000"/>
              </a:solidFill>
              <a:latin typeface="Tahoma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C00000"/>
                </a:solidFill>
                <a:latin typeface="Tahoma"/>
              </a:rPr>
              <a:t> </a:t>
            </a:r>
            <a:r>
              <a:rPr lang="ru-RU" altLang="ru-RU" dirty="0" smtClean="0">
                <a:solidFill>
                  <a:srgbClr val="C00000"/>
                </a:solidFill>
                <a:latin typeface="Tahoma"/>
              </a:rPr>
              <a:t> ·</a:t>
            </a:r>
            <a:r>
              <a:rPr lang="ru-RU" altLang="ru-RU" dirty="0">
                <a:solidFill>
                  <a:srgbClr val="C00000"/>
                </a:solidFill>
                <a:latin typeface="Tahoma"/>
              </a:rPr>
              <a:t>        пятая строка – слова, связанные с первым, отражающие сущность темы</a:t>
            </a:r>
            <a:r>
              <a:rPr lang="ru-RU" altLang="ru-RU" dirty="0">
                <a:solidFill>
                  <a:srgbClr val="FFFFFF"/>
                </a:solidFill>
                <a:latin typeface="Tahoma"/>
              </a:rPr>
              <a:t>.</a:t>
            </a:r>
          </a:p>
        </p:txBody>
      </p:sp>
      <p:pic>
        <p:nvPicPr>
          <p:cNvPr id="3" name="Picture 13" descr="C:\Documents and Settings\1\Мои документы\Downloads\dc381c9490b0be10c1e8a59e4b62047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768239">
            <a:off x="7345395" y="1553256"/>
            <a:ext cx="962025" cy="800100"/>
          </a:xfrm>
          <a:prstGeom prst="rect">
            <a:avLst/>
          </a:prstGeom>
          <a:noFill/>
        </p:spPr>
      </p:pic>
      <p:pic>
        <p:nvPicPr>
          <p:cNvPr id="4" name="Picture 13" descr="C:\Documents and Settings\1\Мои документы\Downloads\dc381c9490b0be10c1e8a59e4b62047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935690">
            <a:off x="1051993" y="4302485"/>
            <a:ext cx="962025" cy="8001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30241954"/>
      </p:ext>
    </p:extLst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5976" y="188640"/>
            <a:ext cx="4572000" cy="297312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120000"/>
              <a:buFontTx/>
              <a:buChar char="•"/>
              <a:defRPr/>
            </a:pPr>
            <a:r>
              <a:rPr lang="ru-RU" sz="2400" b="1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Снайпер</a:t>
            </a:r>
            <a:r>
              <a:rPr lang="ru-RU" sz="2400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 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120000"/>
              <a:buFontTx/>
              <a:buChar char="•"/>
              <a:defRPr/>
            </a:pPr>
            <a:r>
              <a:rPr lang="ru-RU" sz="2400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Холодный, равнодушный    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120000"/>
              <a:buFontTx/>
              <a:buChar char="•"/>
              <a:defRPr/>
            </a:pPr>
            <a:r>
              <a:rPr lang="ru-RU" sz="2400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Выглядывает, высматривает, готовится     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120000"/>
              <a:buFontTx/>
              <a:buChar char="•"/>
              <a:defRPr/>
            </a:pPr>
            <a:r>
              <a:rPr lang="ru-RU" sz="2400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Метко стреляет, не </a:t>
            </a:r>
            <a:r>
              <a:rPr lang="ru-RU" sz="2400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задумываясь</a:t>
            </a:r>
            <a:r>
              <a:rPr lang="ru-RU" sz="2400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 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120000"/>
              <a:buFontTx/>
              <a:buChar char="•"/>
              <a:defRPr/>
            </a:pPr>
            <a:r>
              <a:rPr lang="ru-RU" sz="2400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Ужас.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3645024"/>
            <a:ext cx="4572000" cy="2973122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fontAlgn="base"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120000"/>
              <a:buFontTx/>
              <a:buChar char="•"/>
              <a:defRPr/>
            </a:pPr>
            <a:r>
              <a:rPr lang="ru-RU" sz="2400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ЕЛЬ </a:t>
            </a:r>
          </a:p>
          <a:p>
            <a:pPr marL="609600" indent="-609600" fontAlgn="base"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120000"/>
              <a:buFontTx/>
              <a:buChar char="•"/>
              <a:defRPr/>
            </a:pPr>
            <a:r>
              <a:rPr lang="ru-RU" sz="2400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ДУШИСТАЯ, ЧУДЕСНАЯ. </a:t>
            </a:r>
          </a:p>
          <a:p>
            <a:pPr marL="609600" indent="-609600" fontAlgn="base"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120000"/>
              <a:buFontTx/>
              <a:buChar char="•"/>
              <a:defRPr/>
            </a:pPr>
            <a:r>
              <a:rPr lang="ru-RU" sz="2400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РАСТЕТ, ВЕСЕЛИТ, РАДУЕТ. </a:t>
            </a:r>
          </a:p>
          <a:p>
            <a:pPr marL="609600" indent="-609600" fontAlgn="base"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120000"/>
              <a:buFontTx/>
              <a:buChar char="•"/>
              <a:defRPr/>
            </a:pPr>
            <a:r>
              <a:rPr lang="ru-RU" sz="2400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Я ЛЮБЛЮ ЗИМНЮЮ ЕЛЬ. </a:t>
            </a:r>
          </a:p>
          <a:p>
            <a:pPr marL="609600" indent="-609600" fontAlgn="base"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120000"/>
              <a:buFontTx/>
              <a:buChar char="•"/>
              <a:defRPr/>
            </a:pPr>
            <a:r>
              <a:rPr lang="ru-RU" sz="2400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ЗИМА, НОВЫЙ ГОД, ДЕТСТВО</a:t>
            </a:r>
          </a:p>
        </p:txBody>
      </p:sp>
      <p:pic>
        <p:nvPicPr>
          <p:cNvPr id="4" name="Picture 13" descr="C:\Documents and Settings\1\Мои документы\Downloads\dc381c9490b0be10c1e8a59e4b62047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34082">
            <a:off x="2836400" y="2201132"/>
            <a:ext cx="962025" cy="800100"/>
          </a:xfrm>
          <a:prstGeom prst="rect">
            <a:avLst/>
          </a:prstGeom>
          <a:noFill/>
        </p:spPr>
      </p:pic>
      <p:pic>
        <p:nvPicPr>
          <p:cNvPr id="5" name="Picture 13" descr="C:\Documents and Settings\1\Мои документы\Downloads\dc381c9490b0be10c1e8a59e4b62047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935690">
            <a:off x="6004752" y="4374494"/>
            <a:ext cx="962025" cy="8001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30181389"/>
      </p:ext>
    </p:extLst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3" descr="C:\Documents and Settings\1\Мои документы\Downloads\dc381c9490b0be10c1e8a59e4b62047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91400" y="3124200"/>
            <a:ext cx="962025" cy="800100"/>
          </a:xfrm>
          <a:prstGeom prst="rect">
            <a:avLst/>
          </a:prstGeom>
          <a:noFill/>
        </p:spPr>
      </p:pic>
      <p:pic>
        <p:nvPicPr>
          <p:cNvPr id="10" name="Picture 13" descr="C:\Documents and Settings\1\Мои документы\Downloads\dc381c9490b0be10c1e8a59e4b62047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81975" y="2743200"/>
            <a:ext cx="962025" cy="800100"/>
          </a:xfrm>
          <a:prstGeom prst="rect">
            <a:avLst/>
          </a:prstGeom>
          <a:noFill/>
        </p:spPr>
      </p:pic>
      <p:pic>
        <p:nvPicPr>
          <p:cNvPr id="11" name="Picture 13" descr="C:\Documents and Settings\1\Мои документы\Downloads\dc381c9490b0be10c1e8a59e4b62047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48600" y="4648200"/>
            <a:ext cx="962025" cy="800100"/>
          </a:xfrm>
          <a:prstGeom prst="rect">
            <a:avLst/>
          </a:prstGeom>
          <a:noFill/>
        </p:spPr>
      </p:pic>
      <p:pic>
        <p:nvPicPr>
          <p:cNvPr id="12" name="Picture 13" descr="C:\Documents and Settings\1\Мои документы\Downloads\dc381c9490b0be10c1e8a59e4b62047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935690">
            <a:off x="899592" y="1575669"/>
            <a:ext cx="962025" cy="800100"/>
          </a:xfrm>
          <a:prstGeom prst="rect">
            <a:avLst/>
          </a:prstGeom>
          <a:noFill/>
        </p:spPr>
      </p:pic>
      <p:pic>
        <p:nvPicPr>
          <p:cNvPr id="2" name="Звук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6"/>
          <a:stretch>
            <a:fillRect/>
          </a:stretch>
        </p:blipFill>
        <p:spPr>
          <a:xfrm>
            <a:off x="6336208" y="1350255"/>
            <a:ext cx="1993404" cy="1223963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2462212" y="944637"/>
            <a:ext cx="3586832" cy="279154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С утра небо затянуто серыми тучами. Только одна тучка была белая,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как барашек. Солнечные лучи с трудом пробивались сквозь серые тучи.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Подул сильный ветер и стал разгонять серые тучи. Белая тучка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испугалась, спряталась за серыми тучами и исчезла.</a:t>
            </a:r>
          </a:p>
        </p:txBody>
      </p:sp>
      <p:pic>
        <p:nvPicPr>
          <p:cNvPr id="13" name="Рисунок 12"/>
          <p:cNvPicPr/>
          <p:nvPr/>
        </p:nvPicPr>
        <p:blipFill>
          <a:blip r:embed="rId7"/>
          <a:stretch>
            <a:fillRect/>
          </a:stretch>
        </p:blipFill>
        <p:spPr>
          <a:xfrm>
            <a:off x="263938" y="3888581"/>
            <a:ext cx="1743075" cy="1519237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2462212" y="4077072"/>
            <a:ext cx="4630068" cy="256502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Плывет злая тучка по небу мимо других тучек. Налетела на другие тучи,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столкнуть с пути хочет. Пыжится, тужится, а сдвинуть не может.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Разбежалась тучка, ударилась о тучи, да и разлетелась злюка на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маленькие тучки.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491880" y="116632"/>
            <a:ext cx="5131420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FFFF00"/>
                </a:solidFill>
              </a:rPr>
              <a:t>Сказки – миниатюры</a:t>
            </a:r>
            <a:r>
              <a:rPr lang="ru-RU" sz="1600" dirty="0" smtClean="0">
                <a:solidFill>
                  <a:srgbClr val="FFFF00"/>
                </a:solidFill>
              </a:rPr>
              <a:t>.</a:t>
            </a:r>
            <a:endParaRPr lang="ru-RU" sz="1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210329"/>
      </p:ext>
    </p:extLst>
  </p:cSld>
  <p:clrMapOvr>
    <a:masterClrMapping/>
  </p:clrMapOvr>
  <p:transition advTm="45246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3" descr="C:\Documents and Settings\1\Мои документы\Downloads\dc381c9490b0be10c1e8a59e4b62047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91400" y="3124200"/>
            <a:ext cx="962025" cy="800100"/>
          </a:xfrm>
          <a:prstGeom prst="rect">
            <a:avLst/>
          </a:prstGeom>
          <a:noFill/>
        </p:spPr>
      </p:pic>
      <p:pic>
        <p:nvPicPr>
          <p:cNvPr id="10" name="Picture 13" descr="C:\Documents and Settings\1\Мои документы\Downloads\dc381c9490b0be10c1e8a59e4b62047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81975" y="2743200"/>
            <a:ext cx="962025" cy="800100"/>
          </a:xfrm>
          <a:prstGeom prst="rect">
            <a:avLst/>
          </a:prstGeom>
          <a:noFill/>
        </p:spPr>
      </p:pic>
      <p:pic>
        <p:nvPicPr>
          <p:cNvPr id="11" name="Picture 13" descr="C:\Documents and Settings\1\Мои документы\Downloads\dc381c9490b0be10c1e8a59e4b62047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48600" y="4648200"/>
            <a:ext cx="962025" cy="800100"/>
          </a:xfrm>
          <a:prstGeom prst="rect">
            <a:avLst/>
          </a:prstGeom>
          <a:noFill/>
        </p:spPr>
      </p:pic>
      <p:pic>
        <p:nvPicPr>
          <p:cNvPr id="12" name="Picture 13" descr="C:\Documents and Settings\1\Мои документы\Downloads\dc381c9490b0be10c1e8a59e4b62047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81200" y="1295400"/>
            <a:ext cx="962025" cy="800100"/>
          </a:xfrm>
          <a:prstGeom prst="rect">
            <a:avLst/>
          </a:prstGeom>
          <a:noFill/>
        </p:spPr>
      </p:pic>
      <p:pic>
        <p:nvPicPr>
          <p:cNvPr id="2" name="Звук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6"/>
          <a:stretch>
            <a:fillRect/>
          </a:stretch>
        </p:blipFill>
        <p:spPr>
          <a:xfrm>
            <a:off x="6919912" y="84667"/>
            <a:ext cx="1905000" cy="19050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3491880" y="260648"/>
            <a:ext cx="3240360" cy="248255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Дуется, пыжится тёмный барашек. Ходит туда – сюда, туда – сюда.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Обиделся тёмный барашек: кап – кап, кап – кап… Ходит и плачет. Кто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его обидел? Непонятно.</a:t>
            </a:r>
          </a:p>
        </p:txBody>
      </p:sp>
      <p:pic>
        <p:nvPicPr>
          <p:cNvPr id="13" name="Рисунок 12"/>
          <p:cNvPicPr/>
          <p:nvPr/>
        </p:nvPicPr>
        <p:blipFill>
          <a:blip r:embed="rId7"/>
          <a:stretch>
            <a:fillRect/>
          </a:stretch>
        </p:blipFill>
        <p:spPr>
          <a:xfrm>
            <a:off x="585601" y="3719512"/>
            <a:ext cx="2295897" cy="2657475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3275856" y="4221088"/>
            <a:ext cx="4115544" cy="2155899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Тучка идет по небу, словно серый барашек.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Идёт и поёт: «Кап – кап! Кап – кап!»</a:t>
            </a:r>
          </a:p>
        </p:txBody>
      </p:sp>
    </p:spTree>
    <p:extLst>
      <p:ext uri="{BB962C8B-B14F-4D97-AF65-F5344CB8AC3E}">
        <p14:creationId xmlns:p14="http://schemas.microsoft.com/office/powerpoint/2010/main" val="4045189094"/>
      </p:ext>
    </p:extLst>
  </p:cSld>
  <p:clrMapOvr>
    <a:masterClrMapping/>
  </p:clrMapOvr>
  <p:transition advTm="34821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3" descr="C:\Documents and Settings\1\Мои документы\Downloads\dc381c9490b0be10c1e8a59e4b62047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91400" y="3124200"/>
            <a:ext cx="962025" cy="800100"/>
          </a:xfrm>
          <a:prstGeom prst="rect">
            <a:avLst/>
          </a:prstGeom>
          <a:noFill/>
        </p:spPr>
      </p:pic>
      <p:pic>
        <p:nvPicPr>
          <p:cNvPr id="10" name="Picture 13" descr="C:\Documents and Settings\1\Мои документы\Downloads\dc381c9490b0be10c1e8a59e4b62047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81975" y="2743200"/>
            <a:ext cx="962025" cy="800100"/>
          </a:xfrm>
          <a:prstGeom prst="rect">
            <a:avLst/>
          </a:prstGeom>
          <a:noFill/>
        </p:spPr>
      </p:pic>
      <p:pic>
        <p:nvPicPr>
          <p:cNvPr id="11" name="Picture 13" descr="C:\Documents and Settings\1\Мои документы\Downloads\dc381c9490b0be10c1e8a59e4b62047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48600" y="4648200"/>
            <a:ext cx="962025" cy="800100"/>
          </a:xfrm>
          <a:prstGeom prst="rect">
            <a:avLst/>
          </a:prstGeom>
          <a:noFill/>
        </p:spPr>
      </p:pic>
      <p:pic>
        <p:nvPicPr>
          <p:cNvPr id="12" name="Picture 13" descr="C:\Documents and Settings\1\Мои документы\Downloads\dc381c9490b0be10c1e8a59e4b62047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3642473">
            <a:off x="755576" y="2114550"/>
            <a:ext cx="962025" cy="800100"/>
          </a:xfrm>
          <a:prstGeom prst="rect">
            <a:avLst/>
          </a:prstGeom>
          <a:noFill/>
        </p:spPr>
      </p:pic>
      <p:pic>
        <p:nvPicPr>
          <p:cNvPr id="2" name="Звук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6"/>
          <a:stretch>
            <a:fillRect/>
          </a:stretch>
        </p:blipFill>
        <p:spPr>
          <a:xfrm>
            <a:off x="7191375" y="404664"/>
            <a:ext cx="1619250" cy="11430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3131841" y="404664"/>
            <a:ext cx="3888431" cy="233853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Жёлтый листок.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Жёлтый листок плавно падает с дерева. Он словно спускается по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воздушным ступенькам. Вот лёг он на землю и стал засыпать под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тихую мелодию ветра.</a:t>
            </a:r>
          </a:p>
        </p:txBody>
      </p:sp>
      <p:pic>
        <p:nvPicPr>
          <p:cNvPr id="13" name="Рисунок 12"/>
          <p:cNvPicPr/>
          <p:nvPr/>
        </p:nvPicPr>
        <p:blipFill>
          <a:blip r:embed="rId7"/>
          <a:stretch>
            <a:fillRect/>
          </a:stretch>
        </p:blipFill>
        <p:spPr>
          <a:xfrm>
            <a:off x="251520" y="4428307"/>
            <a:ext cx="1770881" cy="2213793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2555776" y="4428307"/>
            <a:ext cx="4464496" cy="202502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Дождь.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Падают и собираются в лужи капли дождя. Стучат капли по земле,</a:t>
            </a:r>
          </a:p>
          <a:p>
            <a:r>
              <a:rPr lang="ru-RU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будто часы тикают. Дождь хочет полить землю, чтобы всё расти стало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523454"/>
      </p:ext>
    </p:extLst>
  </p:cSld>
  <p:clrMapOvr>
    <a:masterClrMapping/>
  </p:clrMapOvr>
  <p:transition advTm="43299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рощай, 1 класс! Котенёва Н.Н.">
  <a:themeElements>
    <a:clrScheme name="8 марта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8 марта">
      <a:majorFont>
        <a:latin typeface="Segoe Script"/>
        <a:ea typeface=""/>
        <a:cs typeface=""/>
      </a:majorFont>
      <a:minorFont>
        <a:latin typeface="Segoe UI"/>
        <a:ea typeface=""/>
        <a:cs typeface="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295</Words>
  <Application>Microsoft Office PowerPoint</Application>
  <PresentationFormat>Экран (4:3)</PresentationFormat>
  <Paragraphs>45</Paragraphs>
  <Slides>7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Тема Office</vt:lpstr>
      <vt:lpstr>Прощай, 1 класс! Котенёва Н.Н.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миша</dc:creator>
  <cp:lastModifiedBy>миша</cp:lastModifiedBy>
  <cp:revision>1</cp:revision>
  <dcterms:created xsi:type="dcterms:W3CDTF">2015-02-28T21:16:36Z</dcterms:created>
  <dcterms:modified xsi:type="dcterms:W3CDTF">2015-02-28T21:18:33Z</dcterms:modified>
</cp:coreProperties>
</file>