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cs.xtec.cat/anglesdovella/files/2014/10/largest-english-speaking-countries-native-spea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6149"/>
            <a:ext cx="914400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08520" y="980728"/>
            <a:ext cx="9364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ENGLISH SPEAKING COUNTRIES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http://image.shutterstock.com/display_pic_with_logo/371461/126396620/stock-vector-english-speaking-countries-flags-buttons-in-a-shape-of-heart-each-one-on-a-separate-layer-126396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2492896"/>
            <a:ext cx="42862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pi.ning.com/files/KHRei0YK6cVx0dWCd8ZzZDxmdVC*cnvuHzI*U0pwzUilOW0d9O4nqT0SL3rQzadoapNgUHifR*1F0APjMpse8H43-KIC836R/flag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353" y="3872329"/>
            <a:ext cx="4320480" cy="263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800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4320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New Zealand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36354" y="1728283"/>
            <a:ext cx="4324161" cy="1656184"/>
          </a:xfrm>
        </p:spPr>
        <p:txBody>
          <a:bodyPr>
            <a:normAutofit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Wellington</a:t>
            </a:r>
          </a:p>
        </p:txBody>
      </p:sp>
      <p:sp>
        <p:nvSpPr>
          <p:cNvPr id="2" name="AutoShape 6" descr="data:image/jpeg;base64,/9j/4AAQSkZJRgABAQAAAQABAAD/2wCEAAkGBxQSEhQUEhQUFhUVFhQUFBQVFRUVFBQVFBQXFhQUFBUYHCggGBolHBQUITEhJSkrLi4uFx8zODMsNygtLisBCgoKDg0OFxAQGiwcHBwsLCwsLCwsLCwsLCwsLCwsLCwsLCwsLCwsLCwsLCwsLCwsLCwsLCwsLCwsLCwsLCwsLP/AABEIAKQBMwMBEQACEQEDEQH/xAAbAAACAwEBAQAAAAAAAAAAAAABAgADBAUGB//EAEcQAAEDAgMFAwcHCQgDAQAAAAEAAhEDBBIhMQUGE0FRImGBFDJCcZGhsQcVFpLB0fAzQ1JicoOTsuEjRFSCosLS8SQ0Uxf/xAAbAQADAQEBAQEAAAAAAAAAAAAAAQIDBAUGB//EADoRAAICAQMDAgMFBgQHAQAAAAABAhEDBBIhEzFRFEEFYYEiQlKRsRVxocHR8DJy4fEjNENTYpKyM//aAAwDAQACEQMRAD8A8E0L9CPAY0osQSmIICoRCgAIGAJWMhKHIA4ktwqIHIsKDKdiLGuTJaAQqGQFIKI5ACpDZIUsCJAM0KWIvpjNZsk3U1mwNdCooaJZku3doreHYzfcx1AtEWhMKCrJhSsYcCVjQMCmxkwpDJhQUTCkAQ1SwDgSsYuFAFlN3JQ0BS5uax9y0EBWhCPCqgEwpUMpC9KiApUIIKYgygKISmAsqRgUWMCXIAJU2MgQAwVoQ4VqyWMFViAkAwKYqBKTGNCkVgDUgGISYkx2OUMDSyrkoFRdTqpUKhxTx8091C2mR7eq1TEkQNQxjgKWUiYRKmxkLYSsYAxFjDgSGDAgCAJMLHU0Aj2pjK3NQNEeZWM4jQoGSIMbEhaUKwQihlGAr0DOwQkMIARYWPlCLRPJWSk5IZMajeOiY0t4UCUbkBBCaoCAISQDAJoQwKqxBTEEUydErFYIQOyBICxqRLLaTM0mxNms24jvWe4myt9pzHNFjsqfThIpAHrSY0WNdzCQBDwddU1ITiPgV2KiBqQ0AhSyh8QUgTD7EAOWCUrCxnMEJIVlL6cKkUmKGoY7I9AjNVfCicqLSKmOWO6yqNFGCUl3BkcyF0LkixCEtyHZz+Kt97HtCKitTCgY1LyBQMajdY6FxKLY6BiRuCg40bqFRMaW8dADkKQUMHKlMVDBypSFQ0q9wqLGOVqVkNGi2uSwyEOmS0A55p2T2LA1sd6QrKnNKCrLKNSFDEzYashSkSwl349apUyQlsiCk0NMpqUe5Zs0TEbRKVlEq2p1CTYyW9eDDhl8EbgaNRjloq3ElDqsaj1H70rGkUGuCk2UkaqbskIGWhFkjkoJK3CVQ0ENU2AlVqY0zmV2nNcuSzaNEomMkoP2Gy8NiCqaonuWkLoRmVvZmoceR2cpy6HRqCVN8AKVm0MVTyMMpWwHDlakiaCIVqmIOFG2+wWDAl02OwimU+k+4twwplV02LchgxNQYmy1lJaJUQ5F5oECeSZLkQN6IJCGJCssa/qgQhOaQwULh4qHJoaJAJzdMAhwGYyPXv7lyTjlm3FcLydcOlBKXdmypUOriCSGknISSASYGQmZW2JbYpeDlm90mwsqe1U2LaWhyhtDotDVNoOS4N7kUKyt9BqmilJlJpRojsVdgdbzmEWNOjHcWRlZSbNExKLSzJ2iIz8g0aZ5hXuIaL2tkLRMhoZrJTl2Eh+HClcjfAmCVXYlMyXFvmsZo2iFlnlKhRopsc0hKuSsS4Gcz2LS0kZ8tlbu7RZ7zTYcENXWo2XZCO5S1XAAhTQ7FIUtAOzJONITHDx0VprwTQZVprwIIaqUeQssDFpRLY4amTYwahk2MWJBYoUgXNqZQpJaLKTsJQ+Rcj8LFoQEWJOhfJSlY9w3kZKmx7hmWsZxMclEmyou3RfWpNeZaDGFg8WsaD7ws4N1THJJDU7aESsW41MojopaFuLBS6qaYbhixXGyLEwKh2Nw1D7jsTCrpUFke1TtGplbqAKUoDUyvyQf9Kdhe8QsI71VNE2mO2StIkyGDVRIQxIBi3uUbb5LUqIQOQQoD3ADJQ1QJ2E0Qo2tl7qJgHRPYLeeRaV0KRrQ4IhXuTQuQQpqwsTAVGxsqxgxUsYrLGsC2jBJENjZKuEHIIRwIIdCnsFWOx4RuJaLqcFFkMdrefuRYiwVR0SJaYzMJ6eKGyeSxtEE8lNitjmjHIpBYQD0QBZTeTyKljoY1Mj6j8FLLgvtIFlRaxmFjQBJyGQ5LOO2CpKi5uUnbdmunbO6qXPwTwjSKSSv3IbQ5CaQrFLFSCwcNOxWAsQFg4aLDcDhosNxOGnYtxOGUh2wCkixojmRkps0S4K22hxTOX2KG3Zdqi40FpuMicBG4dk4KLCwiiiwsnBRYWTgpWFnhyxdTjfY67IGKVjBssC0qiQk9yqxEb6kAMQmTZMASaQ7Jw4SqhbgYM0qHY7WdyCWyxjUEsv4R5pENjikmRuGNCeSQKYoonv96Q7RptmO5eKlsXBrptnIhQ2Itp2w5ZKHIdllag0NcTGhz8FlPIoq2aYVKU1RTswFh4VVwdU84EDCHDQwOoLT7VEX7SfJpmjxuguDqBi0OSwimiwsPDRYrBw0WFk4aLFYCxOxWDhosdh4aW4ZOEjcNInCRuKDw0WMnC7lLGpUOKaLE2HhosLJw0WKxTTRY7BgTsLJhRYWTCiws8DC9E6iQgBoQKwwmKyQgLGAQKw4EhWENQFjtCRLY4Ygmxm0h0SFuLQAk+CeWaAxSpWTJNFrGJNk0aGU1LYF7aKhsdl7KShsTY5gQIknQfb3DvWcp0aQg5cvhFFOlxHzq1h15OqDkP1WH/V3tWMVulb9v7/h+v7jpnPpw2rhv9P9S+9sA9uQlzSSM4JzkgO5HoeRAVz5MMObbLn3KrO5IwtqGQ7KnViA/wDUePQqDQjQxlGYApeS8mNO5Q+q/v2OkKadnJYcCLCwFiLEDCix0DCiykgQiyqJCLHRIRYyYUWAIRYBhFgGECDCQBhACkJ2AC1FhYMKdhZMKVhZ89henZ12NCLFYYSsCITEEJ2AwCViCixHQ2fsx1VrnNIAaYMz0lcOr18dPOMHFty8FRhuV2bLbYWOA24tpJAANSCSdBCl/EJLmWKar5CcPDR0RuPdTAFM88nH7lkvjGBr3/v6i6M+xPoXeDSlPqez7SE18W0z+9X0YvT5fZFVTdm6ZrQqeADv5SVpH4jppffRLwZV91mf5uqt86lUHrpuHxC2Wpwy7TT+qM3Cfh/kdK22TNDjYxGPhkRMO5gxoV5v7Sm88sUYXXz9vqbvTJQU26s3093ahbipllRsAy09e4wkviuK3GScWnQnpJ1ceUU19nPpxxGFs6SNfUV0Q1WOf+GSZlLBkj3RnrVMOTQC49TDW97j07hmUpZ4p0nyaY9PJ8yXBVc9kBrHduoYdVy7AAzd0EaNHUjKJWbyRXZ8v3NoQlJ3JUo9l5NlsabQGtc2GiAJ6evUrSM4viJzZYZW90l3HtrkFsvhuZ9IHmRyTk65IlhluqKszVTSDyCWupVcntkENfHnRya6M+hAPMlZvJHybxx5auqaEpXXAcGPfxKZnBVBxvZAnBWAzI6P8DnmV1oruxz07yR3KO2XuvP7v6HVaMRhsEnQAgz6oVPLCKtukcywZG6plO03cBpdUa4REiM89Fyv4lp7pSt/I6VosvuqMTr5xbiYyQRIJcB7hKnJrpQh1Nj2+XRpDSxctrlyW2tyH02PJaMTQ7URmOR5rrhmi4KT4sxnicZOK5o0R7xI9XVZy1unj3mvzKjgyPtFhq0i0AlroOnZKwfxbSXW+/ozZaHP+H9BaoLW4ix8azH9Vn+2NNdJv8i/2fm+Rk8sPKlUPg3/AJLfHro5FcItmUtLs4lJIguzLQaTxJAkluWIwCYKT1yWSOOUWmxrS3ByjJOjYWLus5CmiSZy5mJTdFNGhrCpslojmwJOiLDayht0wmJ+5VTHsNIpqNw9geCjcPYHgJbg6Z86Fq/9B8/su+5d71OL8S/NG+1+BqlnVaQDQrwZz4VSB6+yuXL8SwY5KLkufmjaGnlKLfg95uXuzbV6AfXYQ6SCKhfTPnQOySF4mo+K5Xkl0pfZ9uxrDTLtI6F1u/sym4NcWS5xaIe52EgT2iD2chz5wFkviGrl2k/4DenjZXfbK2aKZLKZc8AQ1raxJPr0UR+I6t95tfkU9KvZGXZOzrT87avOfQ/8gh/ENV+MI6R+8TVcbMsyRgsnEc5eW/B5T/aOp/7n9/kV6K+yMtxswNa4W1BtEuycTVq1AW/snIHM596xyaueSSlklbj24RpHRUqRlo7BpsAIotxAgh3Fr5Rpli1lbP4pnkmnPh/Jf0GtAkdypvHdtMgUoDQ2MDjpznFquROBt0HdnJvt9LxpPaa31U2/bKaWMfRkXUd6rh1FlR1VxcX1GnJjR2cMABoH6XrXVpsWLI5Wu1GOojKKjTMNTa10JqCvUwvJwgPcIIERllnmubLPEsssaj/hVnRiwfYUm+/ByXbSuq7AZquMy5vFeQBJ7WuZy96zWsjhUZpJOTot6OM7TV1yCi+u2C19QMqZAio/tGYg5rWWrTzTg0rir/QlaWKhFpdzrNs6gNPFM/nQczOhknPUpx1LlLFXaSv+DZEsSUcn/i/5nJvdoBlG4eRUilUY3k12F4Y5sRoYf7VljyZ54W93LlS+hpKGKOVKuKAamKpSAFT8lTqkz2SHktAcOs5rocsiz41u4fFfOmzFLH0cnHKf80X3dsHAt6iPbzXdkvZLb3pnLjrdG+1nPsaGFslnDJJ7MARGU5E6rDSLJCLjN2b6hwlJOIl8+IJxkNzIaYmXsYMXdLwfBZ6yU04KLq3/ACv+RppoxqTkrpFNPaLRVrNIqf2bMZM5RDfMB5+cpl1etL7XFOl+Q0odOPHN8l7Gue1mubMbsQHPDEd3aWOLUz2Qbfdtfkaywx3ySXZIx3lKqcLO0Q+Cxhc7CRoIExyPsVZc8I750vsuv0JjhvavJUziCQC8MZAdD3ANkkARPULSep3ShifKatf7ErTRqU67BNvUeWh+IOI7EveQG9cjnlK5o5cW2UlFcOjX0/Kj5Nltti5dVptfWeQIZyGQGmQ7ltLT4em2oowhH7aRl+mN64BpqyBpLKc65TDRK5FpsK5S/U6HFvg7H0xvH0+G7hRAE4Diy/zR7ll6bEnfI1F1RUNtV5JAaJ1yPIQIBMBdmDUywR2wdL6f0OfJoYZHcjXb7xkNw1aIeMTXSKjmGWGWnIdRposc2bLkyLI5/aXbhF49HGEXFLhldbeBxDsNMtPow+QPXLVqtZqPfI/yRj+z4eyX8TobP2/S4YFVtXHBkjCR3aH7FEtXqb4ycf38ivQw/CjkfPLzVILqrWcjhnwykrb1ufb/AI+foZPQr8Am09py7CKtQtPVpAEQcyR3+5OGt1NW5foJ6SC+6UW9070a4By5t8NU3r9R7th6fH+E9nYXlN7G4ntDoGIOIBkDMkL2IarG4p7l+ZwPA7fBrdeUWtJ4jTAmA4EmOQE5lJ6jH+JfmhrDLwzE3bg50nc9HMI16yl6nD+NfmPoz/Cz1N3unxS11R9VxaZEP4cH93hXzXVa7I9mOmxo1nd4EQ4vcNYfUe7+YqeozRYoeAs3Zp/oM+qEurMpQivY009hNHIe5LqSHSLhsdvRLdIOCs7KHQR1nrolvY6RfT2S3onubFwO7ZLY0Q7BMq+ZW9FCcityEfsBp5JpyDcjyu9W7WCk6pBIaC7IScug5pdSSdM0jtZ4tlw029LDP5StIILSDFPIgr1/h7dSv5HHq0m40bnMpcG3EOxvrtDzjeW4DiEBpdhaYjMAHIrhyZpvU5l7Rha4Xfj3q39TWGJLHB+WXbMo0W1bkFjnNp024Wy6ZIkkQROi4smoyvT4JXTlJ328nT0o9SarshaVGl5Ja/2fbfU7dTlhD3DCTORMiMvRK2lmn6vNG+FHt9EZLGunF/M9S2iwkluTcJLY0jE0tju09i2jKTy6a+9K/wD1ZzSVY8373+qNNG2pmo3EzKHghzW54XkMJjUQBHdC8lZJLQZHf31+h1S/5iP+V/yM1W3bwK/KH1IAAggRhHhMhejvk9bp+fuxf8Gcv/Qy8e7/AFOdfVKbX0WtY41Kb6L3OIYA9r8wAZ17AbnHmeJw0CnKep54cZr62ban/Di/fH9B9uPFOvSNZj3imyo4t7D3OxVS1oAaYMOiBrpqqgsktHl+0m24834G3HrxpVwyixtWG4uNYY2lhBDTINMww9whv1efPHNOXpNO0/eX/wBGsP8A9svHev0MjKbDZ2bi0YjWpMLiASWOqulp6juXXPJL12pV9oOvyRhGP/Ax/vX6jXNBvHuRBGGlSwgho0qPHLlDWx3QufTzfQwf5pfyN5K8k+PZfzOPstlE1LXFTD2uow8D/wCge4YznlGS6tZkyqOapU1Pj91Lgzw44vZx7GB1On5NedjtsrHA/PzcTQG65xDtR6S06uT1WBXw48r50xbI9LI/dP8AobrqlRFxQhvY4Lg4CpUGbRlhcHSBnoDC58eXL0MrvlSXsvP7jV449SC8o49OiGXLRyD4kmcpI1XruTlhv5HDFVlr5k3N2N5YTwgXBpgmIBPd1XmZcrh3O2EYvk9/Q3EdAketcrzzfsa/8NGz6D5aKepk8D34ympuQZ81Lqz8Buxijcnu/Ewh5Zj3YyP3Lz0SWaQXADtyoE5RnPQRqm800FwM1TdAzEf1Ov2IWoY6gI7csnItHqhP1LDbAyVtyo0YPWBn7QrWrl5JeHGzH9EXjIB455OcPtV+rIelxsvZsS5aID6kD1H3kKevDwL00TqP+Waj6NrUJmM3tHZ8Ac+5dPTn4Maj5M1X5ZtcFnz51DmO+Ga6I6Mw+z5Kf/2KrEC0pATpjccumgQsM/l+QfY+ZS75X7rlQoc/0/8AkmsE/IXAzP8Albvv0Lcdew4+Pnqlp5eROUDHU+VHaLjk+k3ubSbHr7UmU/TfMW6PgY/KLtNxyqgZzApMj1ZtOSXp/mVuj4KK2/u0iP8A2sPqFMH+VNacTnHwYnb9X5PavX+BDf5YQ9OgU14Qw38vR/fKn1iVSwryG9eDDtLfW8qtLH3lQtOoDoB9cLRYIe/JDyV2PPs2k5gwsqYWyTA0kxJ8YW8fs9mZSd90T53fM8UzlnPTRS8cG2379yupJUvAzdv1QSRWfJyMHWNJyUPT4mlGuF2K6+S275YW7w1gABVfAMgTkD1iO5Dw4nJya5fcSzTpI1U98LoBoFd0NybmzIRHTPLqr6cLjL3j2J3umvPcf6Z3mf8A5Du1M5sznI+isfSYdnT28N3XzL6092737CP3yvD/AHg5zzZz19BX0Me+M65iqXySJ3va4+z7hO9FwTJuDOUmKfKYzw8pKrHp8UN21Vu7/XuKeWUqv2E+kteQRXIiNBT5EEej1APgmtPiUHD2YPJJyUvdFf0pug4ltwZMSZaCYECezyBIWctLicYwriPb6lrNJNy933KxvLc4Wt4xwtIc0YmwC0ktI7PIk+1N4IOcp1zJU35QdR7VH2Qp3luZJ47pIDScTdBMDzeUn2pR0+OMVFLhcr6jeWbbd9zM3bNYQBVcImIcMp1iGq5Y4SvcrvuSsklVPsL861II4rocZIxCCe/s9yeyG5Srldg3ypryCptF7vOquMCPOGh5aIWLGk0l3Bzk3dj/ADk8mTVeT1xD7laSqk+CPezXsLbda1xcC4qUsQjsPwxmDMaHnqOamWDHLuNZGuDrnfS9Ot/X/iOHwhZ+kxFdV+BDvjezI2hXH7157tC6EvSY/I+s/BbT35vxptCpy1eDppr+DzS9JDyHV+Robv8AbU9G9cdfRpHX/In6KL9/4h1vkW0vlE2uNbmdPzVLKP8AJz5o9Avb9Q668HRp/KdtTnUpHOc6TI/ZEcvf3qJaFsfVj4Lafyp7RESKDtfzcT3ZOUeg/vgfWiaaXyt3uWKlbkwZOBwnp6eUJegf90HVgMfliuRkbWgcjMYxJPPzjl3e9S9BJ/7D6sQM+WeoAA6wpmByc4CRmCBhMDT2Kf2fIfVj5LmfLWI7VgZ5w4x4dlHoJeP4f6h1o+T5o2qOvsBK9EwsZjpMNa4noNfYk3Xcfc20tm3DvNt6x/d1D8As3lh+JFKEvBobsC9OlrV/hu/3JLNj/EN45+AO3dvwCfJ3gRP5tuXi5HqMP4hdLJ4K/o9f4o4BmJ/KUzl9ZJ6nHXcawTC/c7aJOVAk9A9nwLln6vH5K9PMrqbnbSGttU8DTPwcj1UPxC6MvBjfu5ejzrav9Un4I60H94fSkvYx1dl3A1t64/dVPuVKcfJLjLwY6tu8asePW1w+IVppktNFTgebSrRDETAEIoAooRIRQyIESEASEwBCKGTCeiKCyYCigsmAoodk4Z7vaigsGDvHtRQEwj9L2AooBgWjk4+vIe5PhALBJ015AfYk2FGins+q7zaVQ+pjj8As3OK9x7JeDoW+6947zbWuf3Th8QoefH5RfSl4NB3Lv/8ACVvq/wBUlqcfkOlPwA7lbQ/wlb6v9U/U4vIulPwA7qX1PM2tZubW+aR2nODWjxc4DxTWoxvsw6U/BsZu9tAYot7iWmHCCYJaHQR6nA+KfqIL7wdKXgU7E2h/h6/8GfgE1q4L7yF0JeCt+z71vnWtX+DW+wLSOrj+JEvA/BRVfUZ+UovZ+1iZ/O0LeOoT7UZyxMRtdrtA7wLHfBy2WT5Gbh8yyB+v/Df9y03IjYz39nsi0ZEUsR5Gp2/ccj7F89LLkfue7HBjXsddt3gHYhrf1IaPYIWDTfc1pLsdG12gC3zye6Tp0/HcsJQ5Gbra7Exp4TI9fVXBcESRXUuRDs8ozAPXuUVyMwuvSKjHAnSM1oo8MR2KF/2v+li4lVwbn3gj+iiiaMQvMzMJ7Si1tRpGYCdMk8dvnasLZAgrq07dmeWtp4OqzIdy9nH2PNn3GuqYc0SNFz01Jm1ppGNlkwzIQ20CSYp2YzompOxOKL7bZLDq0exVK6FGKs3O3cpRoB4Bc/UkbdKJmrbvUwMgtIzk2RLGjE/YjFurZg0I/Yre9UkwoNHYrSVM7SKjFNmqnu4wjms3KVlqEQXewKbdOirEpy7imooy0tjNJErolhlRipKyxuyWQ7LnkoeGdotTjTN9PZjA5kNGQzy1ShpckoyY3lgmimpYjiyAIxTC6lpWocnO8y3nT3XtGtquJA58h15LzdRglR2Ycqs+jWu02sAyC8uWnkdvVizd9I2wpjppMTnEqfvKBH3JvTSQlOIfpL3FN6WYb4lFxvFMZZYmO+q9rgf9KFppIHkiO7eaMcekZPf2QPsCPSzYupBGGpvO4Z5/gJ+ikPrwK3b1u9yPQyD1EDTSvKlaninXlH3r0cPwpuKbZx5PiMYuiivutb1gDVpUyY1wNB9ozXfDRbPdnFP4gpPsecfuJQkxiAk5B7x/uWy08/JHqsfg5lO8ka+B08F4zie4p2OL/r9h96WwfUN9legdPxzWM4GkZI6dvtEdVKgDaFq34/rOftS2cjtUc2rtLtAj4rRY+DNz5OnQ2pnqs3jNNyOg/amWqy6fIzD87Z6rTpEuSNNLao6pdJk7kcDeHaGMRK6sGOmc+afB5apUXpQXBwSYtStkk48lKQlOqpcClItFROMAcjVavz1VTjwEHydXjiNVy7GdO4y1qohaRhyZSlwYnVBK6VAwchH1FcYEuQ1B4zUzjZUWdC3fop6Ze4ovXyuzBhMMsyikF29K0c28g08UniDqGqk7NaQxVEmWTkT0lq8f2TFT+0bdnZErhzYbOjHko7Bqy1cEtLbOlZqJQdqtcGkSsjJqGSu78eKWbSJyQoah0zQ8CF1rSxOd6llVBozUejjfYp6ljcMErSOkj4Mp6pjVLcEeI+BVrSw8Gb1bK22oT9LDwS9VI9BYVQ2mAm8fJySytuzay7EKHj5J3mU1Ar2hvPkDLo8l824n2G4DrmUbQ3Gm3u46rOUSlI1Ub9Gwe8lS+70tgbzI67zVqJO4vp35GcqXCylOi35zyyJnmP8AvIpdMfUKTfmdffqr2ohzYXbRMapqCIc2Yrm8nmtoxRjJsxvuF0RRi2Vvrp0LcQVkbR7hxXVxiS5mi3uM0SiVCRrdd96z6Zo5mapfN6j4pqKJcjP5c3r7j9ytNEWQ3revuKpMRZRux+kPbHxStFI30q60ihWJWrSu3EjnySEbUW3cxsYVFVCsvp1FvFcEN8jMqZyqa4M13NdvWhYygaRkb/Kclj0y3MNO5WkcZnKQzq6UsfJKnwaPKFrtMW2ClXS2DcmWNrq9pk7H8oSoimQXCNoUy9t5kk4k0xvLu9LYgpi+Wo2Do+WcZfJ0fW2E1UUOxqdZJoFIsF11yRtDcR1fvToLKeOnQrG8p8UqHuLDXyyPtSoLKeP19yuibC2vHNOibK6lRWiGUuetEZsUvVIQQ9MTDjVJioZtUhVaAlWp7PtUSbvkdeBA6VN2FUCM+7oinYWqCB3opgSZTXIdjoWXZZBOc5DoF04o7Y8kSlbLDUXTFoxkHGtNyIoZlRXCXImi9tRdUZIzaLG1FV2TRbTqwigLjcKNoWFtwqSIbsYXCGgRd5SiiaCy6RQUWC6RQqG8pQLaTylAbQi6SDaHypINoPKu9A9p8+4i+TPoycXogVkFbqhoLLBUB5pUOxXP8UxCYkxBx8+aKCwcTmigsnFRQWEVUCsheqJYpcqskEp2AZTsVBlVYqCHIsKCHKrFRIHRFJjtkwj8EpbUG5jADoqSRNssY6FadEssFRUmKg8RaKRNDB6tSJodr1opCosbVWkchLiOKq1WQlxHFVV1RbR+KqjkE4jCqtVJMjaEVUBtH4yCdoRWRYbRxXTsW0hrpBtBx0rHtJ5QlYbSOuErDaDyhFj2nksS+UPbAXJiIEARADY0wBKBEJSGTGgASmIIKAJKADKYqJKdioKLAMp2IkpgGUAEFOxBBTTEMCnYqCHKkxUMHKrCghypSJobEq3BQQ9UpCofGrUyaCHqlMKGD1SmLaHiquoLaHiqlloNo7aq0WYnYNxlXWFsIK34KayhtHFVaKaZLiA1UnkQKAorKeqithOMjqIWwHGU9RD2k4iN6DacFfNnpkQIiAIEAFMAJAGUwC0SgBUAFAEQAZQIITAiYgymIMoAITEEJgFAiBMAqhBQAZVWIYKkIKYExJ2KiYkWAcSdsKGCruIZ+SrsAMZT3MVBBTTEMHKk2Kg4yrUmFClylyY6FxKNzHRJRuYUGU02FAxlG9h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://cdn.3news.co.nz/3news/AM/2014/1/29/330217/flag-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675" y="14117"/>
            <a:ext cx="3263873" cy="217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conciergenz.co.nz/sites/default/files/U074_A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3197258"/>
            <a:ext cx="5551608" cy="368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-gnIn4HJN9fw/Ut1m6qfiv7I/AAAAAAAASes/2gKdr3CoqQM/s1600/NEW+ZEALAND+-+ma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561" y="4077072"/>
            <a:ext cx="3770750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75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bcilondon.co.uk/wp-content/uploads/2013/04/england-fla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212" y="17923"/>
            <a:ext cx="3113226" cy="270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844824"/>
            <a:ext cx="8229600" cy="110872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Capital </a:t>
            </a:r>
            <a:r>
              <a:rPr lang="en-US" dirty="0"/>
              <a:t>[ˈ</a:t>
            </a:r>
            <a:r>
              <a:rPr lang="en-US" dirty="0" err="1"/>
              <a:t>kæpɪtl</a:t>
            </a:r>
            <a:r>
              <a:rPr lang="en-US" dirty="0"/>
              <a:t>]</a:t>
            </a:r>
            <a:r>
              <a:rPr lang="en-US" b="1" dirty="0" smtClean="0"/>
              <a:t> </a:t>
            </a:r>
            <a:r>
              <a:rPr lang="ru-RU" b="1" dirty="0" smtClean="0"/>
              <a:t>столица: </a:t>
            </a:r>
            <a:r>
              <a:rPr lang="en-US" b="1" u="sng" dirty="0" smtClean="0">
                <a:solidFill>
                  <a:srgbClr val="C00000"/>
                </a:solidFill>
              </a:rPr>
              <a:t>London</a:t>
            </a:r>
          </a:p>
          <a:p>
            <a:r>
              <a:rPr lang="en-US" b="1" dirty="0" smtClean="0"/>
              <a:t>Flag: Union Jack</a:t>
            </a:r>
          </a:p>
          <a:p>
            <a:r>
              <a:rPr lang="en-US" b="1" dirty="0" smtClean="0"/>
              <a:t>Symbol: rose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2576" y="158059"/>
            <a:ext cx="2523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England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cdn.londonandpartners.com/visit/london-organisations/houses-of-parliament/63950-640x360-london-icons2-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53" y="3410960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data:image/jpeg;base64,/9j/4AAQSkZJRgABAQAAAQABAAD/2wCEAAkGBxQSERUQExQWFRUVFBQXFxgXFhcWFxcXFxQWFxcVFhgYHCggGB0lHRoYITEhJSkrLy4uFx8zOjUsNygtLisBCgoKDg0OGxAQGywkICYsLCwsLC0sLCwsLS8sLCwsLCwsLCwsLCwsLCwsLCwsLCwsLCwsLCwsLCwsLCwsLCwsLP/AABEIAP0AxwMBEQACEQEDEQH/xAAcAAEAAQUBAQAAAAAAAAAAAAAABwEDBAUGAgj/xABFEAABAwIDAwgGCAMGBwAAAAABAAIDBBESITEFQVEGBxMiYXGBkTJCobHB8BQjUmJyktHhM4KiCCQlU7LxFRdDZHPC0v/EABsBAQADAQEBAQAAAAAAAAAAAAABAwQCBQYH/8QANBEAAgIBAwEFBgUEAwEAAAAAAAECAxEEITESBRNBUWEicYGRobEywdHh8BQjQlIGM/Fi/9oADAMBAAIRAxEAPwCcUAQBAEAQBAEAQBAEAQBAEAQBAEAQBAEAQBAEAQBAUugKoAgCAIAgCAIAgCAIAgCAIAgCAIAgCAIAgCAIAgCAogKoAgCAIAgCAIAgPL3hoJJAAFyTkABvJQHOVHL3Z7AXfSo3WJHUu85djAcu3RcSnGPLRsq7P1Nv4IP7fc39JUslY2WNwcx7Q5rhmCCLghdmRpp4ZeQgIAgCAIAgCAIAgCAIAgKIAgKoAgCAIAgCAIAgIa54OUT5Kj6BG8iONgMoBsHSOzDXcQ1tjbS7uxY9Va4rpXxPpew9EpJ2yXuI3bCRe29YXLJ9BGhwz0+J0nJrlfV0TRHFJeMf9N4xMF9cO9ufAjVXQ1Uo+qKLeytPf+OO/mtn+52UfO4+2dM0nskIHkWn3q9a2Pijz3/xmGdrX8v3On2Bzh0tQA2R3QSfZeeqfwv087FX13wnwzy9X2FqaHmC64+a5+K5+5v9o7cp4IxLLMxrDocV8X4QLl3hdWtqKyzzatLdbPohFt/znyNNS84VA92HpS2+hexzW+dsvGyqWoqbwpHo2dga+Eeroz7mm/kdDRbQimF4pGSDixwd7irjy7aLaniyLXvWDJQqCAIAgCAIAgCAIAgCAIAgCAIAgNZyk2wyjppKl+jG5D7Tjk1o7yQFDaSyy2imV1ihHxPm91Q6V75ZDd8j3PceLnG5Xj3Tc5ZZ+haKqNdaiioVJtSGHNSOGVczjkoR04lB2DzzP6KW0jqFbbyeg3O65cm+S+MUtwNUOlnqNlsHbMlJMJ4jZwyIOjmm12u7DZWVXSrllGfXaKrV1Oqzjw9H5k98ndtx1kDZ49Dk5p1Y4atPzmCF7MJqcVJH5jrdHZpLnVZ8H5rzNmuzIEAQBAEAQBAEAQBAEAQBAEAQESc+G22noaFpuQ7pZLHTIiNp7Tdxt3cVn1M8Qx5nu9i0NydjXovzI2pmj1iQOzW+4fuvM5e59nVHYv4gNPbmuH6GxKMS2ag3sNVKj4lbu9rpitw6RguSST3/AAsukkzhzhDLbPAqWkXCOPoI6mEo5RQyKOlEu3bY8sqOxHA4hqsvguYjw8lHQXd5LyMnZm05YiTFI+M63Y4t0421XcbJ1/hZnsrq1CxOKfvWTqtm85ldFYPwTD77bOt+JlvaCtENbJfi3+h42o7A0094px9z2+T/AFOv2Nzq08hDZ43wn7Q+sZ4kAOHktMNXXLnY8a//AI/fHep9X0f6fU7ylqWSsEkbmvY4XDmkEEdhC05PCnCUJOMlhrwZdQ5CAIAgKXQFUAQBAEAQBAY+0anoopJfsMe/8rSfgh1CPVJLzPl2rrHzSPnkdifI4uceJPw7F5VknOTbPu6qo1RSjwj3Sm4IVE9j1NK1JNMxq6bDkra4ZMet1Hd7HukdZrXHV5t3BRPlryO9LLEIzfM3j4FjaU4DiAu6oZWTN2jeoTcYmuNWRotHdpnjvWThwVj2i5Q6Ud19p2I2InxDE3hmP0VHRh4Z6q1CnDvIfFHmCvzSVJFHaKybAVQJuADx4+aqa8z1FqIt9UTJjc12mvA/DiuHDyNEbIy5KOdZVpZLJNRR3HNnyqbTSOgnfhhfmCdGSZeQcNe0DtW7SX9PsSe3gfNdu9mvUQVtcfbXK81+q+xMjTfML0z4YqgCAICiAqgCAIAgCAx6+tjhjMsrwxjRm5xsP3PYh3XXOySjBZZCHOBzhvqyaeC7KfQ7nS9ruDfu+fAZrrtumPzPqdD2dDTLrs3n9F7vX1+RwJdksaW56Ll7Je2dJnZcWx2NXZ9vt4LXR9JUPbuYMVuOlh5lWx9mpMydH9Rr5wfEd8efki/Rztky9Zn/ANDP4eK4nW4pvzNWl1Neol0v8UP1Rpaue7nPtcXsPLUrXCGIpHzmq1CnbKzGVnYtR1dyBhb5KXX6lMNW28dK+R7p5m4iwi7SSPbkolF4yiym6DsdclmLZbo5yHDvXVkcoq0l7hYjKnFn3G/NVReVubb102Zj4mTSS2cPJV2RyjbpLmprJt2YVjeT6ODr8S5I6+aHU8Yyi0RdOClrrlln0hyXlL6KmcdTTwk9/RtXuQeYp+h+aa6KjqbIrjql92bRdGUIAgPDnLlslI9rogIAgCA4DlHzoQQF0cLHSyNJBxdRgI1Bv1rjhYKudsIbM9zS9h2WJTskop/F/oRFyn5VT1j8Uzybei0ZMb3NGnfmVlnc57eB7kKadLHpqWPXxfxNB0irwVuzJet1Ce0Lj/I0pJ0N+OS3RSWeurFmJVo7Om48Mq+jrLn0X2aey+QPgQFdXDqqwZ3q/wCn7U63xLZ/H90KUFlTJlkHkO7AdD7vJLF/bSY0ua+0J44y8+if8RhVdPgBjdqHkg8QQLEd+a7jLOJI8/U0OpSpnz1ZT81th/HcuBsfb52XDcy5Q03hn5lpzmszaAOBuSfau95cszuVdW9cUvm39TFp3qySMdE9zNkf1h3D9VSlselZY3Ne42VGA+wOo0KzWZjwexpFC5JS5XDLsjyDbeFyomidjjLp8S7E47zuXDS8DRXKTT6n4F+nYXuDGi7nENA4kmwC5UW3gt7xQi5Phbn05s+lEUUcI0jYxg7mtDfgvbSwsH5lbY7Jym/Ft/MyFJWEBQoDy1i5wTk9rogIAgCA+YuWLMG0Ktv/AHEvteT8V596/uM+00VidEGvJHPzOURQull4PDVJQi/Gb3bxAPkbfFc4xuaq5KT6PMsTsLHArqLUlgy3xlRYmYe0+sQ5XU7bHn9o+21Mvse7C2Zh67BZ4+00ZA232GR7LKNs9MuPAvg5uEdTS/bisS9UvH18n8zY3bUx2yY9unDu7vcqf+qXoet/b7Tox+GcePL/AM+xp6mmfGes0j2g9xGRWiMoy4Z4N+nuoeJxa/ngWOhe7Rp8rD2rrqiuWZ+5us/DFl6jpbODfSedB6o7Tx7lEprGfAu0ulasUFvJ8LwXq/M2O2Iwzo2Xu6zi7xw2J8iqq8tNs9btSEKe7ri8yWc/HHJ72cDcZcFVaXdnJ9SwjNkF3uPb7slU3jY9KUVO2UvUqRYX8FxyWtKMcnXc12yvpG0IybYYQZnd7SAz+og+Cv00OqefI8ntbUd1pJJcy9n58/Qn1emfEBAEBRAVQBAEAQBAQvzt8i5unfXwMMkb24pQ0XcxzGgF2HUtIAOW8FZrqnJ5R7fZ+uhCvom8Y4ImL8Yu3P4jiqunp5PQ7xXLMDyTkhznCPdI+0zG8bjzGXtRrMWd6efTqoRf8ybWvp8TSN6yVz6ZHva7TKyprxOZx6sOoXpY8UfF9ec1y5RSGVzDdu5JRUuSKrp1S6o+Bm0koxY2ZcW/oqbI7YZ6GluSs7yvbzX6G6jrm2sfJY3XJcH0sNdW44ZiVr4rXJc38JB9h/VX1KR52tnpsZy17sP7mLHtSKFp6Jji8+s+3uG7sWh1uT9pmCvtPT6SD7iDcn/lLH5fbYxtm0ck7y83sTcuO/u4pdZGCwZuz9HqNbY7Hw3lyf5eZvnPbGMLMz7B+6x7vdn1DlVQlXVu/seIzZcsitpbGROzqg8D7x+yri92adRFdEWjM2PtGSmlZPE7C9pv2EfZcN4I3LuFkoS6kZrKYW1uuxZT/mV6k/8AJPlEyugErcnCwkZva74tOoP7r14TU49SPhdfoZ6S3oluvB+a/XzN2ujCEAQBAEAQBAEAQENc4HNZM6aSsoiJMbi90JAY4E69ERZpH3TY9pVNlXVuelpdc68JkU1DbExyMcyVps4OGFw7HNIuD3rP0uJ7KuqvW+z9DDkY4PDxna2mRyXccdODNZCcbFYt8G2paoPzxHtB1Hesk63HbB7+m1cLn1KXwfga/bGzDfpWeI+IV9F6x0SPK7W7LkpO+ndeK/M1GPeteDwOrO6L0TQ7Q2K4baNFajN7PDMkskaLkYm8bX92irzB8bGvovgsyWV5/wDh4e6M53d4Z+9SlNFcpaeazl5KMewaMxH7xv7BkpxLzwRCVEX7MOp//W/04M76S93pOsPstyHkNVU4xXB6K1N9i9uWF5LZfQuNfZVtF0bFEyqcEqqbwejp05Gwc3qHsIVC5PTsX9tFvNdGXOEdDyM5SfQqhshvgPVkHFhOeXEajuWjTW9EsPhmHX0Q1dLrfPKfr+/BP9NUNkY2Rjg5rgC1wzBB0IXqHwc4ShJxksNFxDkqgCAIAgCAIAgCA5Pl1yEg2ky7h0dQ0WZMBmODXj129m7dZcyimW1XSrex85bZ2dNSTOp5m4XsNjYgg7wQRuIWbp3PZjqNjChns7h2qJQyjuvVKM8mfHWdqzuo9iGtaWzLFXRNk6zeq72FWQtcNnujHqdFXf7de0jTSwuYcwtcZKS2PCspnVLdGVR7Rczeq50xka9L2jZS9mZr54JfTaWu+03LzG9UqNsOHlep6M7tBqt7IuMvOP5ouHYxAvEWvG7Ox/RR/UpvE9ix9jWRj1adqa+T/nxMUbOqCbFhaO8e8FWd9SlnJjXZ+vnLpcGl8PyZsoNmEalZpXp8HsUdlzjhyZsWxgBZ3LJ7UaowWx6ab9Xj8hRwQ59WyPD9OClGS17FsZ5LtJmFyTeCfebXYklJRBkpdje50mAn+GHWswDdpiI4uK9WmLjBKR8l2ldC29uHC2z5/wA8PQ6tWmAIAgCAIAgCAIAgCAgnn42E6OobXNF2SgNcbejIwWAPe0D8pVc1ubKZZhjyIqbKTlZVs0VbstTOIzCRwzu2Uobo9w1pG9RKpMsp1slwy8+cOGa4UMcF871YvaMZ0YVmTI4I8iNTkhQRfhqzHofBcSrU+UaadZPT/hkbih21iyd52WSzTY4PoNF22rFiz5ma6suMtdVR3eD03rYtbcntzwbW8exQo4Jnap4wemCyhvJC2PcufWHiiKbknujs+ankoZ6gVsgPRQOuwbny2PHczI3424FejpYZXUz5Pte7u30Re75937/YmtbT58IAgCAIAgCAIAgCAIDC2zsqKqhfTzsD43ixB8wQdxBzBUNZOoycXlHzTyz5GvoqqaKEunjjaHuc1pLo22DvrQ3JtgfS0000WdyXV0eJtptjJnLPbcKFszbOPUjBIsbK7k89rpeCuNME9TRVrnHS6jCRKlOWyL8VK53FcOaRohp7Jcs3+yOTnSCxGZ0PA8APWJVFlzXBrq0sPEs1uynwSGN7bOaQDv1FxpplY2OajvMl1cIN4i0y7DEAqZSyepTWol/pQFx0mvvEj0JlHQcyvMvZlHNUPwQRvldoQ0XAv9o6NHaSF3Cpy4Rku1arWZPCPoLkPs59PQwwyRiN7WnG0OD+sXEkkjK51sL2va5svVhHpikfIa27vr5TTynwb1dGUIAgCAIAgCAIAgCAIAgIs5b8oKWKOpgp7PlqXWnkGbcNrFmL1rC4sMhidvusOovjHMYfifPocdf+pB1RTmNxYe8doSM1JdSPc09inExpqe/erYzJtoyso2FLyfMjRJEekGmG2BwI1yJsfAlUz1ahLpnsYVZXCWLNmeTS4HYXNN+Fv0uF0pKSymbI3wx7Jn08fWDALFxAzNgLnUlcOUUsiWqiuWdQKiSlixM6MPuW4snEZMILRvuHXB+7osiujNma7Xy6cQWPU0DbuJLiXEkkkm5PE5qW/I86NkoS6ovc8nZbieq4Wyyd8LahO/iluj2Ku2pJYmjv9g80bpmB8tUG6YmsjJIJAJbic4C4vY5HO43Fbq6VKKkWz7Wl4R+bOx2VzVUMJBeJJyM/rH9X8rA0EdhurlRBGSztO+WyePcdnSUkcTRHGxsbBo1jQ1o7gMlaklwYZSlJ5k8svKTkIAgCAIAgCAIAgCAIAgMXaVdHDGXyOwN0vvJOjWAZucdwAJKiUlFZZDaRCk/JqrrnA01O2KCMdHEHPbk0HNzzc4pCfS33y3LzXW7H7K2EY53Z1n/LqipaGWWqZ00jYXve8ucLODSbR2ItnkDr7loVSrg2+S2NsobwIVotlGRpcHWsbZ7zYn571lsvUHho2rX9McyR0GzoejiazeOGhvvWC6XXNs8vUW95Y5Hs0kbgQQTmTfgTmTftsPkBFZNHMZPJjDY95hE11jit1swM/SuM7b/BWf1GIdUkd9bzhl5lXEYhG8uOeLJpsMINiBfeMV93HOxRQsUm0l+YymeaOlikd9W5wDdci42FyXXIGHhpu3rq1yjHzfyI6Tr+R2yIpqhsbRi1e91wcLR+5AHf2LLVTZqLFBvC8fcWQlGPCJhpqdsbBGwBrWiwA3BfTQgoRUY8INtvLLq6ICAIAgCAIAgCAIAgCAIBdAYE+142v6NuKSQ+rG0uI/G70Y+9xChtA1W0+TjqyVr6h5bG0WEUZzNzc45bYgDldrLaalVTqVj9rgjB0MMTWNDGgNa0AAAWAAyAAGgVqSSwiTheerafQ7McwHrTyMjHd6bvY23iqrntgeJEOy2ERRjjd2nE++wXi3NObZF+2EZEgJAG7eezcBwzJ9nFVrGShF+Gfoxdubs8/s7r9p17O/dzKPXydJ43LbKm0Mz3a2DWHXrSlwdmdxYHnvC6cM2RS97+HH1wTFHPTvvl+y3RWCTM2dBfrnQafEqm6WNiJcYJz5s9jdDTdO4WdMAR2MHo+eZ8ls0FWIub8fsdwjhHZL0DooVAKqQEAQBAEAQBAEAQBAa2q27BGbPkaPG/uR7cnDsijI6aGVgN2PYdLkEe3eo2Z11FYZomgMaWAbgLAeAClLA6kzJQkICB+fSulkrGU5t0cTWvb29IMyeJ6p8Fksb63n4HcFlmtfTBkUTsbcT25MFy4BoGbtwvn5LxpbtsjVQxLOTHY7PdkfPcQoeyMpamFsrmxzB366E8Qu4nR42m5oiijv6WKUgDPM4G3voeofzLqnLnKXw/P8ztLY1bIy6+EZDUnOwvbuHdmtLeFlj1Ox5FbG+k1MUJzYM3fhbr5rNCPe2KPmcx3lkntjQAABYAWAG4L30klhFpVAVsgCAIAgKXUgqgCAIAgCAi/nA5wAyQ0lMblpIkfbLEPUbxtvPHuKpneoPC5Kp5lsuCPZtovkcXOJuVlla5bs4VeDc7A5QyQHW7beidDmPI2vmuY2uLyjrgkPZ20o52iRmWIXtpbcfbkvThNTjlHGVk2mz9rFpwu9Hdc5947PYoZ3GfmdBG8OFwbgoXEC8+kf8AikNvWpo79/TTC/lbyWW/Cz7iyvk0ro3Ne5rgQWneMwRla3cvHlwUWvM2xMTa4459n7KIpZOEX6KPG9sZN8bmt7nEhoOuYzzHDtC5nLpTkvALyNVtSTpJ34dAcDd/VYMI8wL+K00x6K1n3v3vc7ZepKTfa508eA9i4nZnY4bb2Jh5p9kdHA+pcOtIcLb64WEg+br/AJQt2gqwnN+4sisI71eidBQAgCkBAEBSygCyAICqkBAa3lBs+SogdDFMYC8WLw3E7CQbhvWGEnLPW17WOY5km1hPBDWSG+VHN3PRtMzXtljbq4ANLc7DE09+4lefZVOtZ5RDRz0cnYMuI+Sqcp8nO5nxRMcNS09uY08/emPI5b8zN2TVvhfYEOYTkQb2OhcRe7Qd911Vf3ct+DicepZRvf8AjYHUecTbk7gWk7xwW5XKRTutmbDk/wAqzTvwSOD4nHJw07rbiFyrcPcurk1scfzx1LZdrU5YQR9GhzHEzTH3ELnUtdDfobKt5Gz5zdniGuxgECaJj89MQuxwHg1p/mWLVwxL4Gea3ycsH28radlraLJg4LtJ1A+f1Y2OPc8jCwZ/eII7uxcz9rFfi39PH6HcVvk1dFEBu9t+7SwWqyWRJmzpcWNuD0rjDbW50sBvWbPkcR5PoXZFEIII4G6Rsa3yGZ8TmvoaodEFE0GWuwEAQFEBVAEAQBAFICAIAgPMjA4FrgCCCCCLgg5EEbwgIS5c8kH0Ujp2AGnc4kYQ4dHc+i/gM7A3z7F5l9Dg+pcfY4xg0ML8Vg3MnQDefk+1Z1IPckLkjyADw2oqsTc7tiF2G3F51F+AsfctcNL3izPjyJjFIw+W1DFSTNEkb3wyglr75sIOceIHrACxF+O+yzXaedMv7b28jubg17S+JoOionDqTOaT6sgNr9+g7yVT3tvjH+fUpUY+DOV26LV0QxF4aIwHWyNju3HXcSFobcqHnyNdMFHBO3KbY7Np07WseGyMOJhIvY2sWu32PZwB3LXbX30FjkzvEiH9t7OkpnmKZpY4b9x7QfWHaF5PRKMumSKsPJrat5bThv8AnSX/ABNiuP8AU7+ldVpO3P8Aqvq/2RalhCmYLcfYom9ymTJA5r9gOlnFU9v1UV8JPrSbrccOt+Nlo0dPXPrfCO614kuL2C0pdAVQBAEAQBAEAQBSAgCAIAgKOaCLHMFAYtPsyGNxeyKNrjmXNY0OOVtQL6ZLlQinnAMpSDQ8s+T4raZ0V7Pb14znbGAcnAagi40Ot9Qqbq+uPr4CSyiBWAXsdRkRocjvB0XmlJqZW2rY/wCT/UVc/wDpZqpexKXJnazicDX9xH6biFFE5PZ7Mxv2ZbEnT0kVXAGysbIx7RcEb+w6gg7wt/TGyPtGjkiqv5tZZ8M1M9nRAvbGyQuBEYe6zg4A4sWu7IjVebTp5ODlHxb+XC+hM14GfsXmukxXqZGNaCOrHdznces4AN8iuo6Gcn7Twiru/Mk+jpWRMbFG0NYwANA3AL0oQUF0x4LC6ugEJCEFUAQBAEAQBAFICAIAgCAIAgPJK5ZKPS6II55w+Q7pXmspQMdvrYwM5N+NnF+4jf36476P8onLRDG0GltVGSCCDYgjCQQ43BBzBVC3qaLauDf7OZJ0o6IOLycg0F18/sjVV7cGd5ySNNygrKKif9KjwmUYIHtAu2RwI+tAPVy6wyzwkGxtfQ7LI1vqXuNFcOott52KWK0McEuCMBgJLG5NFhYXPBd13xUUorYrcty7yZ51Y6ioMM0YhY51onl1x2NkyyJ46LqOp39rYZJHWkkIAgCAIApAQBAFACAKQEAQBAEAQBAUAUJAqpAQEK8/lK1k9HK1oBcJw4gAFxBiIJI11KzXJY28TuBLezqCCFuKKKOIFoLi1jWXFr3cQPerK4QispYOWQPzh8r5K6ocxrv7tG89E0C17ZdId5JztwB0Gd8dlnWyMnNVLMQbJY9YZ8MQyd+v8yoi8Zj5fYhltgIzCl7nJJ/N3zgOjcKaskLoiLMkdclhvo9xN8O65vbLdpdTe4PEuDpMmAFeiSVQBQAgCAIAgCAIAgCkFCFBIQgqgCkBAEAQBARN/aDi+opH8JpG/mjv/wCiptR1E67lBtIs2K+ZouXUjAN/8VjW38MV/BVzsUaE/RfUiR88kLEjkzqMYmuj7C5unpAdbXiL/lCqns+r5kMthvz/ALKcnJUNt8FGcgmrmt5UOqYjTS43Swtv0hOLGwuyueIyGd72vfVb9Ldn2GdpneLYSFICAKAEAQBAEAQBSAgCAIAgCAIAgCAjjn3psWzmP/y6mN3g5kkdvN48lVbwdR5Mlt6rZtHRtdYzQMaTa+FrWYCbb9HG33V4upm7HTRHlvPy/n0Ja3ZC1fTOhlfE4WfG57Hd7XFpsr8Y2Ki3A4hwI3G9+7NRJJrBBnz4cnNFsQva2h9ZoN9x9llRHPD8CGY7nLtIG45I7VNNVwzBwADw11ybYHGzr27CT3gLuEnCakiT6LBXtHZVAEAQBQAgCkBQAgCkBAEAQBAEAQBAEBx3O7T49kVP3eif+WVhPsuq7Pwkrk0nNJVCRkbc8Ucbj2ZuAFvN3mvB0lGO0XN/6vH0/Usmtsmh57tkiOpiqmgATMLXWHrxkZnjdrmj+RepqI4lnzKSOmOy78vj+nkszW5ybCidiaWHfm09oGmfEXHeGrPYsPqILD5Pm/7KxRBQfP8AsjB9F8iKnpNn0z73PRNBN75t6puTvyXqaZ5rRYjeK8BAEAugKXUAqgF1IKXUAqpAQBAEAQBAEAQBAaLl1TdJs2sYNTTTW7xGSPaAuZ8BHCcwWcVSTuMQHccZ+e5Y9PFd7J+i/Msm/ZSOn51dimpoHFjS6SFwkaALkgZPA/lJNvuhX6iOY58ipnz+1eezkyWaXvb51+eKrfJBcqCDZwGuuQ132z8fFRFeBBbiPz896lkn0HzcH/Daf0fRd6IsP4jhnl6XE7zdelpP+pHa4OkWgkWQFLISCgKXQBAUQCyAuKSAgCAIAgCAIAgCAxtpRY4ZGfajePNpC5l+Fgin+z3L9XUt/wDAfZIFmpWLZe46fBL61nJCXOLyBdTvfVwDFC5xc5gBvFcAk/hviz3ZBefdU4brj7HDWDgHOLfb8FmSTIKwuuS3cfm6SXiC/A27rfPtVc3hZIPpHk1QfR6SGHDhLY24he/XIu/O59Yletp4dFUUWI2avJCAIAgPJCgkpZAEAugPakgIAgCAIAgCAIAgKEXyRghvmI6lRWRcAP6JHN+Kx1bWfD9DrwJlWw5KEIDiOUvNnTVJDov7u64vgaCwi+fUyse0FZJ6WL3jscuPkcDtHmurYi4sa2ZoOWBwBI/C6x8M/FZp0WrwyctMtbD5KTtrYGVML2xukZcuaQ0i/o4hlnprfNUd23JRknu0QuSe17ZaEAQBAEAQFLKALICmFCcnpSQEAQBAEAQBAEAQBAQ3zQ5bX2g3cHVI/LVWCxx2uXu/Q6X4SZFsOQgCAIAgCAIAgCAIAgCgFEBRC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fc01.deviantart.net/fs45/i/2009/082/1/2/Rose_Stock_by_BreAn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212" y="2564904"/>
            <a:ext cx="3113226" cy="427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200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prime.ru/images/76654/65/7665465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0"/>
            <a:ext cx="409904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5998" y="116632"/>
            <a:ext cx="6658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Northern IRELAND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229600" cy="1512168"/>
          </a:xfrm>
        </p:spPr>
        <p:txBody>
          <a:bodyPr>
            <a:normAutofit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DUBLIN</a:t>
            </a:r>
          </a:p>
          <a:p>
            <a:r>
              <a:rPr lang="en-US" b="1" dirty="0" smtClean="0"/>
              <a:t>Symbol: shamrock, a red hand</a:t>
            </a:r>
            <a:endParaRPr lang="en-US" b="1" u="sng" dirty="0" smtClean="0">
              <a:solidFill>
                <a:srgbClr val="C00000"/>
              </a:solidFill>
            </a:endParaRPr>
          </a:p>
        </p:txBody>
      </p:sp>
      <p:pic>
        <p:nvPicPr>
          <p:cNvPr id="3076" name="Picture 4" descr="http://upload.wikimedia.org/wikipedia/commons/9/93/Ireland_Dublin_Nigh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16" y="3486138"/>
            <a:ext cx="4469876" cy="335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transcrip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881" y="1490663"/>
            <a:ext cx="1504167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83018" y="1424752"/>
            <a:ext cx="7200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[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33168" y="1455529"/>
            <a:ext cx="3417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]</a:t>
            </a:r>
            <a:endParaRPr lang="ru-RU" sz="4000" dirty="0"/>
          </a:p>
        </p:txBody>
      </p:sp>
      <p:sp>
        <p:nvSpPr>
          <p:cNvPr id="8" name="AutoShape 14" descr="data:image/jpeg;base64,/9j/4AAQSkZJRgABAQAAAQABAAD/2wCEAAkGBxASEBIQEA8PDg4QEA0PEA8QEBUSEA8VFBEWFxQRFBYYHCggGBolGxUUIjEhMSkrLi4uFyE/ODMsNygtLisBCgoKDg0OGhAQGiwkHyQsLCwsLCwsLCwsLCwsLCwsLCwsLC0sLCwsLCwsLC0sLCwsLCwsLCwsLCwsLCwsLCwsLP/AABEIANcA6gMBEQACEQEDEQH/xAAbAAEBAAIDAQAAAAAAAAAAAAAAAgEGBAUHA//EAEEQAAIBAgMFBAgDBQYHAAAAAAABAgMRBAUhBhIxQWFRcYGREyIyQlKhscFictGSosLS8BQjM1Oy4QcVY5Ojs+L/xAAbAQEAAgMBAQAAAAAAAAAAAAAAAQIEBQYDB//EADURAQACAQMDAgMGBQMFAAAAAAABAgMEBRESITFBURMiYRQjMnGBkRUzQqGxUsHRBiQ0YvD/2gAMAwEAAhEDEQA/APcQAAAAAAAAAAAAAAAAAAAAAAAAAAAAAAAAAAAAAAAAAAAAAB8q+IhBXnKMF2ydiJmI8omYjy6+rn9BcHOf5YNLzlZM8banFXzLHvrMNPNkR2io31VSPVxTX7rbIjVYp9VY1+nnxZzsNmFKppCpGTtfd4S8nqe1bRbxLIrkrb8M8uUWXRVqqKcpNRiuLbskEcuoxW0lGGkVKp1Xqx83q/I8b6ilfViZdfgxeZdfLbFf5UP+4/5Ty+119mHO9YYnxL64fa6m/aptfkmpfWxeuppL1x7tp7+Z4d1g8ypVf8Oab47r0kvBnvFonw2FMlbxzWeXLJXAAAAAAAAAAAAAAAAAAAAxcDo82zxQvGm1vJtSm9VHou1/IxNTq64u3qwdXrqaePq07G5u3JtNyk+Mm7s0GfXWvPeXJ6rdMuWe0usqY6b4yMOc9mvnLefV81i5L3mTGexFre7kUczkuOqunry6mVi1fEvfFq8uKeYlsuV7WOKtN+kjbRSdpJ/m5r5/Q3GDXxx8zodLvlJjjM6rOM/lUldy3nru/DDuX34nhn1k2YGt3e+WemnaHQ18ZJ8W2a+2p9mpnqt5caVdlPtEkUhmOIfae1NSno48OdhMzlFrXg00+afanyM3Fn9nvh1WXDPNZb7s9tKqm7TqvV6Rqdr5Rl16mzxZYt5dZoNxrqI6Z/E2g92zAAAAAAAAAAAAAAAAAAB1Of4/0cdyLtOSbbXux5vvfBePYY2qzxhpz6sTWamMGPn19HnuYYtydlpFaaHJ5s9rWlwmq1Fst55l18mYzHhDJTCGSsllksbzLRaYTwmUmTzMrRD5slaEMlZLJSypGRjtMHHLm4LFbr6c0bHDkRS84rxaHqmzGZ+mpWk7zhZN85RfsyfXRrwNvjt1Q7jRamM+KLevq7o9GWAAAAAAAAAAAAAAAAMMDQdo8Y5SnL4pNLpGLsl9/E5vdM/N5j2clvep5v0x6NYkzSOchEiVoQyVoSyUpZZMJZKySUoZZZDJWSyUsM9qpVTlqZGK3EomG5bEY3drQTekm6b1+Lh+8kbnTWbjY83TknHPq9JRmuqAAAAAAAAAAAAAAAAHzrytGT7IyfkgPMs391dF9DjNbaZvP5uA3O3OWfzdUzDa5EiVoQyVoSyUpZZMJZKySYShllkMlZLJSwz2qlhHtUlsGzMmq0H2TpPymmbfTeYZm1T/AN1V68jYu1AAAAAAAAAAAAAAAAEVY3TT4NNeaA8yziDW7fjaz71ozjtdTjJMfVwO6UmuWfzdSzBa1EiVoQyVoSyUpZZMJZKySUoZZZDJWSyUsM9qpIrU96RyS2jZHDOVanb/ADKb8IyUn8kzcaaveGw2fH1ajn2eqIz3YsgAAAAAAAAAAAAAAAMMDStp8vtOSS9WV5w07XqvB/VGg3XB83V7uZ3vS8z1x6tQmrHP8cOVfORK0IZK0JZKUssmEslZJMJQyyyGSslkpYPaqX3w9O7M7BRS0+j0jYfLN1Oq+V4R6v3n9vM3OCvEcur2fS/CxdU+rbke7cgAAAAAAAAAAAAAAEekjw3o37LoCwODm2BVWFvfjdwfXsfRnlmxRkr0y8s2GuWk1s88zXAtNuzTTtKLWsX1OU1eltjt3cNr9FfDeezqJIwWvh82StCWSlLLJhLJWSSlDLLIZKyWSl9KdO5mYcfKs2bTs1kU6s1pZKzlJrSC+7fJG40+Fttr262W3xL+HpeHoxhFQgt2MVZI2DrYiIjiFuVuaQSJgZAAAAAAAAAAIq1IxTlJqMVq2+CA6DH5/a/o1ur45e0+6PLx8jVarc6Y+1O8tZqdzpi7V7tfxWcuT9aUpv8AFJtLuXBGmy7rltPaWgz71eZ7T+zif8y/AvJGP9vy+8/uw/4tk58y5WGztxfqylD8smk+9cH5GXi3TLHmf3ZeHe8kT3n93f4DaK+lRKS+KOkl3x5+HkbjBudL/i7N7pt2x5PxdnJx+FpYqO/SlF1Erdl18M09V0fIy8uKmerMz4Meppx/domaYBwb0as7Si+MX2M5fVaW2O3DiNbo76e8xPh1UkYTDhDJWSyyYSyVkkwlDLLIZKyoQuz2w06pJls2z2Ruq7u0Ixs5zfswXa+vYjeafT+stntu3Tnn4l/ww22tnWHw0PR0Vv7vO9ot825e8+4zpyVpHEOhza3Bpq8e3pDWcx2sqyut9pdkLwj8tfmY9tRLSZ97yWninZ01TOpv+rnn8f6sCdw1Nv6p/ddDPqkXdScX2xk4v5F65vqvTctTT+psWV7Z1FZVLVF+LSXg0ZFcvLaabe+e2WG6ZdmNOtHepyva29F6Sjfk0esTy39MlckdVZ5hyyVwAAAAAMSkkm3olq2Bp+d5rvu97QXsR/jfX6HObnuP9FPDQbluHETWs9msV8Q5PXh2GgmZny5DNqLZJfEh4MMCWyVmYVXHg7HpW0x4Xraa+HOw2bSi03e64STs148TNwa2+Oe0tjp9yy4p7S7DFZoq0fW3ZTSspezKSv7MraPpwsbWdZiz06cn7txO5YNVj6M3afdrVe13a6V3a/HiaPLEReYhzl6xW8xE8xz5+j4M80JZZMJZKySUoZZZDJWfSjOz5X66oy9NetbdztzE2jmHcVM5luKC9mOqT4X7bdvXibSdVzH0Z2bdM146aR0x7OrxGMlLi7mPbN7MDibTzZxJVGzz65leKw+bZMTK/DG8z0iZTwuFZo9qXmFZpEu+yLOp0pxlGVrWXRq/svtRnY8jJ0etvprx7PVcqzCNemqkdOUo3vuvmjJh2WLJXJWLV8OYHoAAAADp9osVuwUE/bu5flXFeLaXdcwdw1HwcMz6yxNbm+FimfdoWOruUn2HF2tNp5lwGrzTe/DjkMQCEsJQyyyWStCWSlLZMJQyV4QyUpZZMJZKySYShllkMlZLJhI2e9ZShnpCWD0hKWXhKS8JSy8LPpRnZnvjtwperfNg803aqpt+rUtF9/uv7eJsaW5brZdTxM4p/R6MejpAAAAAaltRW9eX4VCPjbe/iRzu+ZJ7VaLecnERDT2znnEWnmeQKgEsJQyyyWStCWSlEiVoQyVoSyUpZZMJZKySUoZZZDJWSyUsM9qpSz1hLB6QlLLwlJeEpZeFhPU9Kku7yKs4zTXFWku9O6M/FPZfRX6NRWXtUJJpNcGk14mS7hkAAAAabtPF+kq9XBru9HFfWLOZ3yvzRP0c9vUev0aoaJxcgQASwlDLLJZK0JZKUSJWhDJWhLJSllkwlkrJJhKGWWQyVkslLDPaqUs9YSwekJSy8JSXhKWXhLC4npVLuMmXrLuuZ2LwaeOc9Ye14aG7CEXxjGMX4KxlO7fQAAAAa7tPh7tStpKO6++N2vk35Gn3jD14uqPRq90xdePq9mj1oWk0cnDg81Om8wgl4gEsJQyyyWStCWSlEiVoQyVoSyUpZZMJZKyGy0LIbJiFoh83I9IpK0QlyPWMaeGLnrFU8MXLxVKWy/CWGy0Qli5aISkuKpxuz1pHJaeG17I4D0lWCtdOSvp7q1lfwXzNhjhm7ThnJn6vSHrJ7OvAAAABx8dhlUpyhwbWj+FrgymSkXrNZ9Vb0i9ZrLQs2wTTd1uyi7SXY/0OM1ulthyS4vc9DNbS6cwmgmOAISwlDLLJZK0JZKUSJWhDJWhLJShstC0PnKZeIXiHylIvEL8IbPWtVks9IhLB6QlhloGC8JSWSMtCUloSF4gc3BYZyaSMrFR5TzeemHqux2Ueip+kkrTmkoprVR438dH5GbWOHYbdpPs+LifMtkLNgAAAAAB1+aZYqquvVqJWT5NfDLp9Dw1Gnrmr02eOfBXNXps0fOMtlTbvFxfY+D6p8zlNZoL4J59HGbntl8Pz+jpJVDA4aaKp9MT0p6GHVJ6U9KXURPSnpYdRCKp6USqFulaKvnKoWiq0VfOUy0QvFXzlItwvEIZZZJMJYZ7QMMulgvCWGWgYLwlJZIy0JYZeB9sJS3mke+KvMomJtMVjzL0/ZjZTctUrLXRqn/N+hsaU4dPt+2Rg+a/ezb0XbZkAAAAAAADVNsq3u/DC/jJ//KNNvF/kirRb7fjD0tBqM5uHHVh8rll03CeGLk8J4YuSlLZKUslZJKRRuWrWZOXIpYKUuCbMumnmSvVb8MTKK+ElHimhbBMHeJ4tHDiyRTjheJSyyWC8JYZaBgvCUlkjLQlhl4HKwE7ST7GZOHypeZiefZ7Vs/Xc8NSk+O64/stx+xsYnmHdYMnxMdbe7sSXqAAAAAAAAadtl7U/yQ+5od4jvH5Oc3+PkhotQ0EOVqgssklZglKQQlkrMMlJGNy9a8yTPDtsqyyVSSSTd2kkuMn2f7my0+n6p4h76TSX1V+mPDuNpcqlh1Tad1KNnbRRkuKXhbyK7nTJhtWaWnjj07d2buuDJpJpGO0xXj07d/Xx7uvyPCyrwrx1lKluz3eL3XdNx6qx66HnPjtEzzMd19Lg+2YbVtPNo7xM/wCHU47COD6cn2rtKZMXDVWrbHaa2dfJHhwtCS0LMMtAwXhKSyRloSwy8D7YbiZGJ55PD2HYu/8AZVf45W8l/ubGnh2e3/8AjU/J3xZmgAAAAAAAGubWYa9pcpRlB961XycvI1e6Y+rHFvZqd4wzkw8x6PO8RCza7LnLzHEuI8Tw+BK6SUsEpSCEslYjG5atZk5dtlWWuckkm7tJJcZPsRstPp5tPEPfSaW+pvFYh6VkmTxoRu7Oq1ZtcIr4Y9OvM3+LDXHHEO20ulpp6dNYcbbPCb+Em+Mqe7UXg7S+TZh7pi69PM+3f/lhbzh+JpbT617/APP9mnf8O61sdOPKeHqadVODXyuYG0TxeY+jWbHb72Y+ju9qsj1c4R9SV27L/DfN9zNrqMHV3hn7nt8Zo6qx3aBjMM4uzNTkx8OWjms9MuG0eL0Sy0DBeEpLJGWhLBeBzcBSvJLtZlYoedo6p4ezbPUNzDUo891y/abl9zYRHEO6wY+jHWvtDsiXsAAAAAAAAcXMML6SnKPPjFvlJaplMlIvWaz6qZKRes1n1ecZ1gmpOVmtWpK3stcUcjqtPbHeYlwm4aS2DLLo5IxGFEoLLMEpSAUblqxzPCZnh2uVZZKbXqt3aSSWsn2I2Wm082niGRpNJk1N+Ijs9JyTKI0Y3aTqNJN8or4Y/rzN/hwxjjt5dtpdLTT06au1PZkuNmdNSo1Ivg6dRfus8s0c47RPtLx1FYtitE+0vLth52zKn+KFZfumh2mfvf0cvss8Zo/V6y0dG65pO1Wzlk6lNep/63/L9O4w8+DnvDRbptsZI+Jj8tBxWGcW0000au+PhzMTMTxLiNHm9ISy0JSWSMtCVU4XPaleVbS2zZHJnVqxunuLWT7Irj58DPxUbHatJObL8S3iHqqRkutZAAAAAAAAAAOoznKVUTlFL0lrNPRVF1fJ9f6WLqtLXNX6sTVaSmorxPlomY5RKLdk01xi1Zo5nPpLY54mHGavb8uC3h09Si1yMaazDBifd8nAd1uYZjRbL1x2k6ncZVk05yS3W2+Ee3q3yXU2Ol0s2ns2Gi2/JqLeOz0TKMphQV9JVGrOVuC+GPYvqdBhw1x14h2Wm01MFOmkOyPVkAHwx0rU5t8Nyf8ApZ55Z4pafpLzzTxjtP0l5LshK2ZYfq6i/wDHI57a/wCbDk9on7+v/wB6PYTpXYJlG+j1T0afMDSdqdm7XqU1/d8XbjT/AFj9DEzYInvDRbltcZPvMcd2iYvCOLs1Y11sbmeZrPFnDlTZTpleLQn0bJisp6oXCg2e1aIm8Q77JMiqVZqKje/yXa+xGZjxMvR6HJqbR/peoZPlkKFNRjZydt+Vvaf6dDLiOHX4cNcVIrV2BL2AAAAAAAAAAABx8VgqdRWnFO3B8JLua1RW1K3ji0K2pW8cWh0mK2XjL2ZrunG78019DBybbit47NZm2jBk+jgPY+X/AEv25/ynh/C//ZhzsGPny5mF2UivanFdIR183+h702/HXzPLKxbNgp57u9wWCp0laEbX4vjKXezOrSKxxDaUpWkdNY7OSWXAAHU7U4jcwlaXNx3F3ye79zD1+T4entP04/dgbnl+Hpbz9OP37PN9j43zKh09I/3GafbP5rn9oj7+r146R14BhoDXs22Xp1dYWpt+61eDfT4f60PK+GLd2v1W3Ys/ee0tdr7E1buyi/yzTXzszxnTS1N9htz8lnzp7EVucbd8or7iNPKldhy8/NaHc5dsVGOtSa7oXb/af6HrXFEeWxwbNhx97d20YTCU6cdynBRj05974s9o7NtWsVjiH3CwAAAAAAAAAAAAAAAAAAAAAwNM2/xnqwornepLw0ivqaHes/HTij85/wBnM/8AUOo/Dhj85/2a5sFTvmMX8NKtL6L+JHntP839Hjskc5v0erHROsAAAAAAAAAAAAAAAAAAAAAAAAAAAAAAHyxFZQjKUnaMU230SKXvFKzafEKZMlaVm1vEd3lmc4x1qk6r956LsS0S8jidRnnNmnJPq+darUTqM9sk+s/2dp/w1w39/Xrco040k/zS3n/pRvNnr3tZ0ew072v9OHohvXSgAAAAAAAAAAAAAAAAAAAAAAAAAAAAGGwNS2rx86kv7LQUp2s6u4r90X9fI0G6am+Sfs+KOffj/DmN61WTNP2XBEz/AKuP8NbxGTYlLWhU1/Dc1EaHUV80lof4bq695xy3XZLKXh8OoyVqk5Oc+jeij4JI6nQYJw4YifM95drtulnT4IrbzPeXema2AAAAAAAAAAAAAAAAAAAAAAAAAAAAABhoCIUUvZSjq27LjfiRFYjwrWsV8K3SVmUBkAAAAAA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8" name="Picture 16" descr="http://hotlineoncall.nationaljournal.com/shamroc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8741" y="4581128"/>
            <a:ext cx="2318965" cy="212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upload.wikimedia.org/wikipedia/commons/thumb/7/72/Meuble_h%C3%A9raldique_Main.svg/400px-Meuble_h%C3%A9raldique_Main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068960"/>
            <a:ext cx="2672742" cy="267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55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37444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SCOTLAND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229600" cy="1800200"/>
          </a:xfrm>
        </p:spPr>
        <p:txBody>
          <a:bodyPr>
            <a:normAutofit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Edinburgh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  <a:r>
              <a:rPr lang="ru-RU" dirty="0" smtClean="0"/>
              <a:t>[</a:t>
            </a:r>
            <a:r>
              <a:rPr lang="en-US" dirty="0" smtClean="0"/>
              <a:t>                  </a:t>
            </a:r>
            <a:r>
              <a:rPr lang="ru-RU" dirty="0" smtClean="0"/>
              <a:t>]</a:t>
            </a:r>
            <a:endParaRPr lang="en-US" b="1" u="sng" dirty="0" smtClean="0">
              <a:solidFill>
                <a:srgbClr val="C00000"/>
              </a:solidFill>
            </a:endParaRPr>
          </a:p>
          <a:p>
            <a:r>
              <a:rPr lang="en-US" b="1" dirty="0" smtClean="0"/>
              <a:t>Symbol: thistle </a:t>
            </a:r>
            <a:r>
              <a:rPr lang="el-GR" dirty="0"/>
              <a:t>[ˈθ</a:t>
            </a:r>
            <a:r>
              <a:rPr lang="en-US" dirty="0" err="1"/>
              <a:t>ɪsl</a:t>
            </a:r>
            <a:r>
              <a:rPr lang="en-US" dirty="0"/>
              <a:t>]</a:t>
            </a:r>
            <a:endParaRPr lang="en-US" b="1" dirty="0" smtClean="0"/>
          </a:p>
        </p:txBody>
      </p:sp>
      <p:pic>
        <p:nvPicPr>
          <p:cNvPr id="4098" name="Picture 2" descr="http://newsbusters7.s3.amazonaws.com/images/Scottish_fla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589" y="0"/>
            <a:ext cx="4708411" cy="294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3-eu-west-1.amazonaws.com/nusdigital/event/logos/16103/original/Edinburgh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8975"/>
            <a:ext cx="4865639" cy="324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bjtodesigns.com/blog/wp-content/uploads/2013/10/thistle+flow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1638" y="3588975"/>
            <a:ext cx="3894131" cy="324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[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]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4" name="Picture 8" descr="transcrip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1636001" cy="38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033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31755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Wales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229600" cy="165618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Cardiff</a:t>
            </a:r>
          </a:p>
          <a:p>
            <a:pPr marL="0" indent="0">
              <a:buNone/>
            </a:pPr>
            <a:endParaRPr lang="en-US" b="1" u="sng" dirty="0">
              <a:solidFill>
                <a:srgbClr val="C00000"/>
              </a:solidFill>
            </a:endParaRPr>
          </a:p>
          <a:p>
            <a:r>
              <a:rPr lang="en-US" b="1" dirty="0" smtClean="0"/>
              <a:t>Symbol: daffodil </a:t>
            </a:r>
            <a:r>
              <a:rPr lang="en-US" dirty="0"/>
              <a:t>[ˈ</a:t>
            </a:r>
            <a:r>
              <a:rPr lang="en-US" dirty="0" err="1"/>
              <a:t>dæfədɪl</a:t>
            </a:r>
            <a:r>
              <a:rPr lang="en-US" dirty="0"/>
              <a:t>]</a:t>
            </a:r>
            <a:endParaRPr lang="en-US" b="1" dirty="0" smtClean="0"/>
          </a:p>
        </p:txBody>
      </p:sp>
      <p:pic>
        <p:nvPicPr>
          <p:cNvPr id="5122" name="Picture 2" descr="http://i.guim.co.uk/static/w-620/h--/q-95/sys-images/Guardian/Pix/pictures/2013/1/4/1357292708500/Welsh-flag-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219" y="57150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visitwales.com/~/media/visit%20wales/explore/traditions%20history/22%20st%20davids%20day%20kids%20activities/220002_aboutus_daffodils_16x9.ashx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190" y="3419474"/>
            <a:ext cx="4514334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247professionalhealth.com/cardiffandnewport/files/2014/01/Cardiff-247-Professional-Healt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93963"/>
            <a:ext cx="4824536" cy="32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852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16632"/>
            <a:ext cx="31755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UK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Равно 5"/>
          <p:cNvSpPr/>
          <p:nvPr/>
        </p:nvSpPr>
        <p:spPr>
          <a:xfrm>
            <a:off x="3643058" y="404664"/>
            <a:ext cx="1224136" cy="3472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69032"/>
            <a:ext cx="317551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United Kingdom of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://www.uk.filo.pl/uk_colour_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51" y="1039962"/>
            <a:ext cx="3467100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/>
          <p:cNvSpPr/>
          <p:nvPr/>
        </p:nvSpPr>
        <p:spPr>
          <a:xfrm rot="6973546">
            <a:off x="4699938" y="3762213"/>
            <a:ext cx="121390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3280694">
            <a:off x="7215468" y="3740198"/>
            <a:ext cx="1256313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4877747"/>
            <a:ext cx="1944216" cy="12155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Great Britain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04248" y="4877747"/>
            <a:ext cx="1944216" cy="12155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Northern Ireland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18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16632"/>
            <a:ext cx="31755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USA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Равно 5"/>
          <p:cNvSpPr/>
          <p:nvPr/>
        </p:nvSpPr>
        <p:spPr>
          <a:xfrm>
            <a:off x="3643058" y="404664"/>
            <a:ext cx="1224136" cy="3472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69032"/>
            <a:ext cx="317551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United States of America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AutoShape 2" descr="data:image/jpeg;base64,/9j/4AAQSkZJRgABAQAAAQABAAD/2wCEAAkGBxQTEhQUEhQUFRUUFxcXGBcXFhcWGBgXFxQWGBQYFxwYHCggHxolHBQUITEhJSkrLi4uFx8zODQsNygtLisBCgoKDg0OGxAQGzQkICQsLCwsLywsLC8sLCwsLCwsLCwsLCwsLCwsLCwsLCwsLCwsLCwsLCwsLCwsLCwsLCwsLP/AABEIALEBHAMBEQACEQEDEQH/xAAbAAABBQEBAAAAAAAAAAAAAAAAAQMEBQYCB//EAEwQAAIBAwICBwQGBwYCCAcAAAECAwAEERIhBTEGBxMiQVFhcYGRoTJCUmJysRQjM5KiwdEVU2NzgsJD0hYkNLKzw/DxJTWTo6S04f/EABsBAAIDAQEBAAAAAAAAAAAAAAACAQMEBQYH/8QAPREAAgECAwQHBwMDAwQDAAAAAAECAxEEEiEFMUFRE2FxgZGx0QYiMqHB4fAUM0IVI1IWcoIkNLLxNZLS/9oADAMBAAIRAxEAPwDfAVaKdEVAHJNSQIJKLAdrJUWAcV6CTrXUABagBC9TYDhpaLEDDTUyRFzntamwXAvUWAjsu9MiB5EqCRq4tsipjIVohXVmrEEgZFWRm1uElFPeUvG+HqBr8fOtNGo9xlr0o2zcSu4Zeg7Ae+rakLalFGspaIsZSo8KqVzQ2kZ7iVl3soefMVrpz0szn16Ot4kKSArzq1NMzSg47yOaYUSgAoAUGgAJoAAaAOtdBFjmgB62m05OM0slceE8rujq3fvb+NDWgRfvXZcEaF1KT5Y8P/as/wATszdbKrogycSbBBFWqkrmd4iVrMgGUnnVtjON0Ae1aq86eqOTJU2C5HnuQBTKIrlYgycQAp1TK3MWDiHnQ6ZKmSv04edLkY2ZC/pwqMgZhP7QXzqcjDOjiXiCjxqVTZDmkQv7WGcVZ0RX0uo4t8KXINnQ8t6vnUZGTnQpuRUZQzAtyKMrJzEuGYGlcRkwklFQkDYw6AimvYV6lJxXbbwrTTKKhRmyCHUp3/8A7WnO2rMx9CovNES7mKpqO4ojG7sRUnljcp2vCTk1oyIwus27jMlwTzNMkkI5OW8ZqSAqQCgAoAKACgAoAWgDpBn/ANeFQ3ZExjdl/wBKoNF2yMsS6VTIhQxpugYd0sTnDAE53xmsmEc3SvJ3d2bMbGCrWSsrI7icFAp8tv5VLWty2LWWzKW/iKsa0wd0YasHGREpisKkD1KS+xXDUD0jmNLxDNS6Yuc5lmzUpEtlZcXS5xyq6MXvKJTV7EuM93zqt7y1biFLPnIGSRViiVOVyJDdyfRPPfFWOEd6KozluZESeQ5DEDHlvVjjFaopjKbumNs7DI159DU2T4CtuN1e5XtfPnOau6NGXpp3vccXir1HRRG/UzH4+MMN6V0UOsXJb0dnjjY9aXoFcl4yVtwLx1hUugg/WS5FnadJNhnnVEsMaYY1MkXfHgPHypY4dssniox4jtpxwEc6WVBoeGJjJEXiF9mnhCwlSpoUtzxLGwFaY0jFPEPciNJxAlSvgfDyp1TSdymVaUk48CGacqQlABUgFABQAUAFAC0AFAEae+jTm2T5Dc/Kqp14R3svp4apPcvEuuFwiSGMnuG4LgE/VCNheX2mDZ5/RX1qpVnK8rbjQ6HR2i38XHkXnTaMfp07Zxgx/ARIPH1zSYR/2Uu3zJxkP7zk3a1vJFHLdgHY5rSoaGaVaz01OTcaxhvcfWpyWd0J0mdWkQnQinRW9N5zUgaq9vmUDx8K58KaZ1qtVxQwvGQOdP0DK/1cVvOouKs5woOPOodJRWo0MQ5uyWg7JYF894j+VKqmUaVLPxsPcO1x91zqA8fSlqWlqh6OaKtJ3LeGHV7KobsaUrkHiXDPEeOx99WU6hVUpX3HEXB104B0/wBfOpdZ3uRHDxSstCu4pwvs1zu2/lV1KrmdjNXoZY33lPCVB3U++tDu1ozDBxT1Qt1Zc2HLniiNTgxqlGyckRQRg7e+rChM4zQQJQSFAHRegBVlI5UWBXW4cF42MZ5+NLkQ6qS5jBNMIFACVIBQAUAFAC0EBigCFc8ViTYsCfJe8fltVE8TTjxv2Gqng6s9yt26EF+NO30ECjzbc/AbfM1neLk/hVu01RwMI/G79hHeZ2+kxPpyHwH51VKcpb3c0QpQj8Ksavo9wuyFtJLcyhpmB7GAFo94+82XKkYbZc4Ge8Ac8qW5ZkkjRHJbUfnTEFooGMxMcDOO9czHx9tb8LopPr+hysc23FdX1ZZ9YB/+IXP4l/8ADSmwS/sx7/MTaH78u7yRnq1GMWgAJoCwlAFpeXwYbVmhTaNlWumtCtG5q4yb2XPDoMYOrY+ArPUlfgb6EMuty8kbI22zWZdZuY3qVFwedTZyYt1FFnwyYFdjtVNSOpdTldCX14NSryydvI1MIO1wnNJ2HreRSMedLJMaLRJMQIxVd2PZGd47wMvhkx3c5HLNbKFe2jMGKwvSWa4DNta5TfyxUynZkxheJn+IWZRj5ZrXTnmRza1LIyFVhSJQAUALQAUAJQAUAFABUgLQAUARbjiEac2+H9eVUzxEIb2aKeFqT3Ip7vpGeUYHtNY541/xRvp7OitZsVeBX08XbmOVossCxBVFCqGLHOAFwefpWSVSU37zN0KUKa9yJBtrXyHvPL3CnjASVS5u+jU3DorOb9IV5LiXuhWJZFMYEiN+rCsis5VSNRJweQyahxnm0JjOFtUMWnB7cWUt1PMut2AhijJDsy5MqMHUAKA8e66goHiTimcmpZUiIxUo5mQuE9HbiWJ5o4ncKyqxVT9ZXOfwjRufDUtPmUdGxFFy1SNItkzi0VdylvGxGRurTOxx5nvjYVopTUKcm+LfkYsRTc6kUuC+rOunLZv7n/M/JQKuwf7MfziZ8f8Avy7vJFFWkyBQAUALQBzmlJHYJAPCoauNGWUfgvCp9PKllBMeFZxZYRcT1c9sVS6VjTDEqW/Qau7wE+dNGAtWur2LXh8zAbZwaoqJNmuk2kLxCYHGsHbcHlvRBPgFVp2zIkW3ElONxtSSpMeFaL4ljHfjzqp02XqogubvAzURgEp2KocSXO2MVo6JmfplfQoeM3AdsgYrVRi4o52KmpSuitIq0zXExUkhUAFSAVABQAUAFSQKoyQNssQBkgZJ5DellOMVdseEJTdoq5B43xD9HIUgMxGcBlIHPmQfSsdTGxXwq5vpbOk9ZuxnrjiksnPYeQ/9sfKsk69SZvp4alT3FnxXhESxKQwaUaQ4LgldQLb42Yj6J0k6TgEUihcuzpHdn0SnMH6SImaLLAvjCjQqksSdgve2PmCPCmSgnZvUrcpyV1uLOfpZO9otm5DRaSNLZd2Paa0fUTldOFAGdOBvnNTkipX4kKcnG3AteF/2enD3Mys91LuiMSVUxkhd49LKramOCd9G+Bgkam5dQRcIx6yLbcCgWza5ubhULMBBDHh5HIz2ilTgDdo99wuDmpc2pWSCME43bKuw4JcSxGdY3eNGZWYZKqVAdhnkFGdzyzTXSdnvFytrTcWsXS24Ft+h5DRFXDh8sTqI0BST3QukYA2znOc4EdGs2YFUaWUtEOZbHH93bj+LBrXS/Zl3nPxH70OxebDpkf8Ar1z/AJrj4GrcIrUY9hTjnevL84FNWgyhQAUEBQBxSjC0AAFAHSkigg6R9wT4UNaEp63ZreFXSnGcZxtXPqwZ2aNSLROv7dJFwarhKUXctqQjNWZmJ+Euu6NnGfStsaye85csJKOsWREuZAPGrHCLKVVqJEz+12KkEchVfQpPQv8A1ba1RWic6s+fOrsuljKptO51NNncfChKxM5ZncZFMVkmBFA73j5GkbfAtgoW94buAv1RipjfiLNw/iMYphQoAMUAN3MojA17ZGR5kHkR6etVzqxjvZdChOb0RCguXuJBFCyIzYClzjLHYKDjGSTsKx1MU+B0KWBjf3tTrpZwM2V3jUsuGDxhyWbSCCplUjSATtjxxyxWRPpNXqbnFU9FoivV2lZTO7FAWJEYUPhjltLEefhyHgBT5HvE6RcjYdLrLhqRRLZHVKoSKRmZhyGdQwoR2YkqzAkDAwPELTU/5bhquVrTeU3Fejs9vbpOyYDFgdRUFMMAgwTkltyAMnam6WN7Cqi7XEu+kt1Pbi2kfMKqgAbvPqVi2sMdwSSRg5AGAAMZqFT1vuJdSyy7y9ii4ZHw/ADvdOTIBJnukdzS7RH6OAXCsfLOM1CjLN1E5o5dd5npYoxbl1k1S6lAVQNMakN3pC2CSSoxoBG3PfZ3PW0SFBJXkcW3R24NuLoxuYjr/WHkAmMsxOwBLYXzwcURcU7X1IlGT1toWV30znlthasQ0Kqo72SxdX1h9Wx22AXlj13oVNKWZB0jy2Liw4dw7+z2keSQ3LgTCLXGkmmMtGVU4I0NqL4I1EKCBtS3nn3aDRUMuv5YlcKiV7qwVth2doR45OhH08/Ek7+ta03HDya6zBUSliYJ8kROl5Bvbkjl2r+njv8AOrsI/wCzEy4//uJfnAp60mQKACgBaAOMUowuaCABoAUGgAAoAdjnYYweVQ4pjKco7mT7TijDYnNVSorgaaeJlukPpxDOfPypHSsWrEJ7hu5l7udj6U0VqJUn7tyumfNXJWMcpZtRk1JCOHlUcyB7SBSupBb2vEtjQqS1jFvuYgnX7S/EUjxFJb5LxLobPxVT4acn2RZz+lx/bT94f1o/U0f8l4h/T8Ve3Ry8GdC5TwZT7CD+VL+qo/5LxHjsrGS0VKXgzvX40rxtBfy8zXD2e2lPdRffZebRa8H4DLONYAjh8ZpT2cY9hb6X+nNVvaNBK6fy9Q/oONU8jSzck1J+Eb/M0dnPwmy3ZmvJR4hMxg/dDEKfaS1c+ttGU9I6L84noMH7KV1700l/uf0V/mZfpBInF+JpoKw61jjAlY97SzZ06FI1YOwOOXOooz/t3sUbRwUsNWVJu+ienf6FV0h4UeH3miCUNIjFkKqcxqf2RYsuO00kHu5wcb1fF51uOdOLg9GM3tpLG0bX4nIHdHaatZUHJCs+5ALE+W/hmmWW3uiycm/eO+O9II7poorS0jgxiMEupZwoCx63cAKcDck4PjSJuN9bj2UuFjjpP0LuLURm5kQGRAdAcF9R+mAFz3V2BbYHwzSwl0jGklTVwuJ5XjXWGMKEae53UCjswsbEbDAxgHBIycnerYwjHcVSlKW8mcT45ZJaLFFbssobPbSFZGbUB2igYAG6rpOMgA/RyTSu8Xmk9OQ6SayxRUcZnilhjW3UrgntHaQFyxVTggADQMEDG3PJJNLeUxvdh2jR4VJHCkvZv2TAsHAODpfRkkcu8Mb+W1WLLHQreaXvMtuMdL7q4t0tpWDRqI8Bss2tAe+XPeLNqbPgBsBtkwqai7reHSNrLwLi96O2kPDUl7Yy3DYk0rpjYJKAqNIrZbswyk5ABJkHIb1EZyc7W0HcY5LmVWBggk0nQWKBvDWAGK+3DA++ruJQlxN7wNf+vWI+5Zf/AK8Rq29sNLv82ZHd4uPcQOlLZvLk/wCNJ8nIq/DK1GPYZsY7159pVVeZgoAKAFoA4qCQoASoAWgBRQAUAKAaWU4x1k7FtHD1azy0ouT6k35HDXCrzYD2kCk6ela+ZeJc8BioyyunJPsZybtPtr+8KR4ugv5IujsjGy3U38l5sizcXiXxLegB/M4FZ6m0aUfh1+RtobArSf8Adkorxfy0+ZUXvGWbZTpHkDv7z/SudUxdWrvdlyR26Oz8Jh/gjd83q/Rd3iN8MttZLEAgHx5Z8azSstDvbOwzrNzktF4F4hxtt7BtSaHo4qyt5CrHk7Df0FSGXqLS04BIRqkxDH9uTKg/hGNTn0UGobsVOvBPLG8pco6+L3LvaJn6RbwfsY+0cf8AFmUHHqkZyo9ravYKW7e4h0KlX912XKP1lv8A/rbtZCvuJyTNmRmc+GST7h5D0FGXmX06VOlG0Ekur8+bO4ejV5N+ytpTnxK6B8XwKdRZhxG08PT0c15+QQdCrwXkcOpIpSoJ0ypqjVwysTg5zp1HC5ODW2jaNN5jxO1sRHE4hSp8FblxZDvLmfht0gPZvLb7Be07QKBnQrlTkDLatG22xxmtF1OOhybOMrsg3N5LxK6jN1KqyOEiDiNsE6iE1BMnJLY7oA5bczUKORE5s7sWXTHo7FZTxrBJ2usKyjRqXu9xu/qIYmRH7oGwOD6zSeZEVYqNrEbj13cq6reu7uG19lISzgyBWxpG66hp7m3htTLIldC2k95DvekM9zJDDPpSKJyAulYhEpI7QKI1yANPLc5Hmd67tfCi1JNWkxOkdpalov0bLroBLszFs6mBQoQMHPeOc51DBxUxp3d5BOpZWic3/DZrRlEsbxnK4JUgZKq+ASMFgCMjfBBFWKSa0Ksrjqy16Q9Kpb4RJPojSJyUI16VUqF74AOpgAe8BnvNtvSwpKOqJlVc1YsOmfReCzhgKzGWZgUcIBpEmdZ15OpDodQEKgnSSccqinUcmyZ01GKMu9swCOynDglSfrBDpbHoMY91W34FduJspunINh+iLHpcIv65UiTMhbvjQqgAaO7rB1betVKl7+YtVX3bFzwFV/tK3DZ7q22jGOa20Wxz4YB9+K0SusLp138WYlZ4xJ9VvBGd44c3M585pf8AxGrXh/2o9iMGK/fn2vzINXFAUAFABUgcUpIUAFAHXIcs52G4H51z8bi3RtGO89T7ObBhtHPUqv3I6WW9t+VvmBJ+wPeSfyrnPadbhbw+56yn7G7PW/M/+XokcTa1XVpIB2BwcZ9DVc9o15Rs2W0/ZbZtCoqkU2462buu9W3FfcSM22fn/Ss7m5O8nc6fRKEejoxUVyireQ/w7oNd3BDJCwU/XchF9uW3I9gNOm3uRwMRLD05e9K76tTRwdXAQA3NwPwQj/e4/wBtPGk3vMlTaDatBWLS34dBEuiKKNR4nSGY/idssfZnFaI01ExSqyk9WTraxT+7T91f6U2hW2zb9HuGp2Kfqox9I/RA+sfSqJ2uRnklZM64vxa0tB+tKBvCNVDOf9I5e04FVSmomzC4LFYp/wBtO3N6Lx9DD8a6xJWyLdBAv2jpaQ/7V+B9tUuq3uPS4X2fow1rvO+XD1fy7CjtOA3142sRyNq5yykgH11OckezNRGDeptrbQweEjkulbhH0Whq+E9Vi7NdzFvuRbD3swyfgKuVM4eI9opPSjG3W/RerNOltYcPXYQwnHM96Q+zOXNS3GJzM2Ox7trL/wAfQoOKdaEKZEETyH7TkIp9QNyflSOryOjQ9nKktas1HqWr+i8zyfpJ0nmlu5bgN2cjoEJjyuF0qCAc5GdIyQd9/AkV0cPrTVzzu1qEcNi50qb0Vt/YmReBRi9u1S5kkGsd6bKkgRpnMjP9XQmNWcjbnVkpZVojDCOZ+8yw4z0dT9NkS1mVY1PaNK7CKCJZRriVJMkuNLAZAyfAHBNLGWl2NKFn7pVWjuspS2YsyLIwZe6QqoWkdc7qNKnDbHlyNWtq2pUoy4D3RXjEcdyZrpe1UDVgqJJGkUjs9LMe7g7kk8lxgnGK5qT0RZBqLvIdvbc316/6HCSsjjGmIjAds6piC2DknUxONjjaiNoLUJXqPQbhafh10jskiPG2oKS8WtVbzGGMbEe8VLamrIRJwd2SL7iMvE7qIzyIkjBYtTdoY9Rc40IisUzlRgbEjJNEYKmmTKbqNIn9OujUdjJGsUrSFwDsvdXQAknf1buZFY6QBpBx5UU5ua1RNSChuM28bKwZh3mAddYzqB3DEN9IH151Z2FVnxNXx/pubm2W1jj7BI2UDRpQSIFIYSKoCjL4fC93c88A1VClleZ6lsqt45UcT9CJo7NbqR4kVmbnIrArpXsyhTVqZjrGkeQ9alVU5ZUQqTy5jR9GG1cTtTjmkJ//AA1/pV89MI/ziYo641d3/iZziz5nmPnJIfi5NbaP7cexeRgxP70+1+ZFq0pCgBKCRaCDilGCggKAPTOhPRS0uLOOSeLW5Z99TrsHIAOlht3fHzrh49KVbXgkeu2PjK2GwyVKVr3b0W/d9DYWvALSEZWCBMfWKLn95t/nWPLFG2eNxVXRzk+q78kZnpr1j21qhVCk0nIICGHv5gL6n3A0NpFVOlKTuzyO46xpmfWLe0B5gmFWIIOQQRjfbniovfcjXFNaZn4sZuusriD/APGC/hjj/mpplmK+jguBBPTO8POXPtRP5LTqTRDpRHI+ml0PGM+1B/Kh1JcyVQTLPh/TG+kOlOyHm3Z7AfH5VXKs0a8Nsx15ZY975Gqg4xxK6/VQvMwAAxEqxqABtllAx72rPnnNnoXs/ZuDWarb/k7/AC4+BdcI6tZW71xKsedyqd9znnljsD+9TqlzMmI9oqUVloQv26Lw/wDRs+F9FLS2GpY1yu5kk7zD1y2y+7FWKKRwMRtLF4n3ZSevBaLwW/5kPjPT60gyFbtnHgn0fex2+Gah1Vw1NOG2HiausvdXXv8AD1sefcb6ybmbKxERKfBNmx6ud/hiq25Ped3DbHwtF6rO+vd4bvG5X2fRy9ue+IpCG31OdCn1y5BPuzUKF9yNdfaWFw6yykrrgtbeG40HDeq2Z95p0QeSKXOPLJ0gfOnVJnJq+0UFpTg326epl7RrCy4jcC8HaR28mImyxcujBQNC91lGGJzjGkc84relJU0keTxGI/U4mdWS1b+ljOXlpbPLMy/qoVL9igLyNNpYhSWP0FbGckegA+kLI5mZZZYj9n0eu5YWkjgmZIwmO451B2wvZADveJOOQ3qxzinYrUJSVyZ0T6XSWAlUxtLqYAxtIY0UAntOQJ1HYeW24NVzhm1HhUUdGR+C9H7ric7su4JYs5K93CkqGGQfBVGABuOQoclBWYZc70GeG30/DrhigVZ1Vk+ksgQtschGKlgM7HIBwSNsU0oqaETdOWpJsbduJXuGkSOW4YEs3aMGYKA2MKxB7pIBIUcsgYo0pxC7qSHemfCo7O6KW8rOP2iOuAFViezVHDEswwcttuPbRTk5q7Q1SKg9Ct4VFIWUxRtIFbJAh7dRnGrKEFTt4Hyp3ZIRJs9J43YXXFEjW3smtI4+7+t0RK8agCEEBQ4097CAFRq9Kzxcae93L5ZpqyViptuqK91HVJbAeeuQ/Ls6Z4iIqoSNUerWZohFLxB9AVEEaRYjCoQV7pfGrUM6sZyTVfTq90izoXazZG4JbLHxgRbt2QCodhulsF32OxUH34rXVv8ApLrv8TBDL+tyvu8EYe8bMjnzZvzNdGl8C7Ecqv8Auy7X5jNWFQUAFABQBxSkhQAUAX1h0luYIVjil7NBqOyrnJJJOpga89tKTVdpckfTPZXZ2Hr4BVasbu74u1l2FTJbXd+cmR+z8ZpSzZ9IwdyPUYHrWSFNyOhjto0aUXSw6SXFrS/h5nP/AEBiH0ppCfRVX5HNaY0EecliHc4boJF4SyfBf6U/QrmI67EXq+U8p2HtQH/cKOi6wVd8iZb9Wa/WuG90YH+40uTrG/UdRccL6poZWC9rPgfSYaBgfunelcEt7J/Vy4I9C4V1fWMAAWIvj+8Ytn1I2B+FVZI8TR/VcUoZISyrqVn47/mXV3d29qg7Ro4UH0V2X3Ko5+4VLaiZqdGvip+6nJ+Pi/UxPHutFEyttHk/bk294Qb49pHsqt1G9yO7h/Z+2uInbqX1fp4nn950gveIPpTtpzn6KAlV8tl7o9tLlct+p0FXweDVqSS6/vvZdcH6rbybDXDpbqfD9o/wU4/iqxQOfW26uF38j0DgfQizshqCdo4+vJhsH7q8h+frTKCOXiNqV6qyp5VyX1e8v2kABklIRBvliAB6knlTN2OfGEpPLFXfUZ3ivWPZw7KXmI/u17v7zEA+7NJnW5HVpbExMo5p2iuvf4K/zPEpLFZ2mkAe4upZC6wxq7rGsjMxZygOqQZXu8hnfJGkdFcLnnZq10tSysOrziMvK3KA+MrLH8idXyqXWguIipTfA2fCuhfFobc2yTWiwvr1qzSuW7RdJGdHdAHLSRvk75qmVSm3exdGE0rFZH1KzbaruL/6bke7cVP6hciOgfMveDdVr2+opxCRCwALRRCNsBg2A2skDIBIHPAzmolXT4DRo24jc3U9HI7O13MWclmJjjySTknbA+VR07XAHQT1uWPD+qayj5vcOcEE9oEABGCO4AcEEjBJqHXkyVQii74f0D4fCAq2sbY8ZB2p555vmkdWb4j9HHkaCKIKAqKFUbBVAAHsA2pBtERuI8Ygh/bTRxnyZwD8OdK2kaKWFrVv24N9iKz/AKZ2IGf0mP3ZPyAqMyL47Mxct1NkWXrBsRylZsfZjf8AmBRnRojsTGS/il3ozvB5NXG3cciHYZ54MG2fXeupUf8A0S7vM8qo22i0+HoYCRsknzJPzrqR3I4tR3m31nNMIJQAUEhQBxSkhQAtAGuubqxtLaEyaRLLErOWy5w2+ETfHhk499efxOXppOXM91gcRW/Rwoxfupblpv1d+erKKfrAtuSiUjz0r/NqWNSIsoyYyOm9sefaj/QP5Gn6WJU6UhxemVr9p/3DR0sSOhmOr03tB4yH2J/U0dLEnoJkyy6bxOQEjuCPFtKBfiXquWIhE14bZeIxDtBac+HiaZOsNYlCw2px5ySgEnzIVT+dZpYi/A7FP2al/Op4K/1RBm6WcTulJgTs05ao0wPZ2khxn2Ypc057jU9mbNwf78rvk39FqQrXoPeXDFppOyB+k7N20p9Bvj+KmVHiyivt6lCOTDwsu5eBpeD9WdohBkVpf8xs5PqBge45q1RSOLX2lWq6bl1fV7zb2dmkShY0VVHJVAUD2AbVJgbb1ZQ8f6dWlsSpftZB9SPDYP3jnSPZnPpSOaR0cLsrEYjVLKub+nEw8nWNPOxaOKOJB9HVmRgPteCj4Gq5VWtEdnB7AptZqsm1wtpfzGYLK84i+e/KPtyEiFPUeGfRATVajOe86NSvgtnRskk+S+J9vHxZsuD9XtrEA1wBcyc++MRj8Kcj7Wz7q0Qhl14nl8ftWri/d3R5erNXAFQaY1VVHIKAo9wG1WHLSCe5WNdUjqi/aZgo+JqHoPCEpvLBXfVqUF507sI9jOGP3FZ/mBj50rnFG+nsnFzV8lu1pFRc9alop7sc7/6UA+b5+VL0qNK2DiP5NLvfoRR1sQEgfo8xJ5DKfHnR0vUSthVW7KS+ZHvetvSdMVtkebSYJ9cKuB8TUOo+CNL9nstk6l31L7kTiHWhcaQIoooyfPMh9u+B8qXpGzXD2eoR+OTk/BFJfdPb9+6JyvnoVFx7CBnPvozSNS2Pg4vKoXfFttldecbuHfvzysMbgyNj4ZxS6s3wwlCm0oQSt1IrZJ9idt9h/L51OhZOVot+A1ChwAMkny33O1MUr3Y6l1b8CuXXCQTNnyifHxxios2EsXh4fFNeKNx0dkH9qXQ05ZO30nOMBcqwxyPh5cvWuxiE1hY25I+S0JxljZ333f3PP66y3HBe8SpAKACgAoAbpRhaAEY4BOCcDkOZ8gPUnA99VV6qpQcn+PgasFhJ4mqqce19SW9lDxayvJ5DJJC+TgYVThVUBVVRvsABXnskm3KS1Z7KMoRioR3Ihf2Fc/3Ev7hqcr5EZo8x2Po1dnlbyfu4/OjLLkHSQ5mg4L1XcRuN+yWJPtSOoB9gUkn4UsrrgNGrTvqzUWfU1Mm7PA7eRZ8fAJ+dVuM2dGhjNn0neUZSfWlbwv53LmHqyujgNNBGv3dbH3AqPzpFRZ0Je0dFK0YP5Gl4L1f20BDSZuHHi4AQH0T+pNWKmuJzMVt7E1llh7i6t/j6WNKYVyNhtyHl7B4VYcRtt3Yzf38MAzNJHGPvMAT7BzPuqG0i2lQq1XanFvsMjxXrOhTIto2lP23yie4Y1H4Cq3U5Hcw3s9Vmr1pZepav0XzMNxvphdXWVaXSh+pH3Fx6+JHtJpHJved7C7Jw1HWMbvm9X6LwJ3Rzq5uLgB5P1MZ+sw7xH3V5+8499TGLZmx218PQvCLzy6ty7X6HpXBehlnbAaY+0YfWk759w+iPcKsVNI81idr4qtpmyx5R0+/zGekPTmzte7JMmsbaF77D2quSPfT3S3mGFKc3ZIxHEetwE6beBnPi0jaB7lXJI94pHPkdGhsqdSVm/ApLvp7fy7dqsQ8olC/xNlvnVbmzv4fYeHjrNX7SgublpG1SMzt5uxYn2knOKQ7EKcKaywVlyQ5bWE0m8UUkn4EZ8fuipSK6telS1nJLtaL/AIb1dX0o1NGseeQkYL7yBk59opsjZy57XwkNZSzPklp3vS/kXFh1VTgEyTxKx+yGfb36anomzN/qCjC7hBtvnZepOsuqQBtUl1keSxYPxLn8qno3zKP9QtXcaevW/sXNv1aWanLGaQ/ecD4aFFSqSM09v4qTurLu9WyZbdX/AA9TkQZ/FJIflqxTZEZ3tjGf5/JehbR8DtY/o28Ax/hpn4kZqcqMs8ZiJ/FNvvZKhiHgoAHIAAD5Uxncm97JOcVBFhaAPM+iceeJXzZ2C3JyPvTD+Wa6eLdsNBdnkcjCR/62p3+Z5+K6pxAoAKACgAoJG6UYKAPQOHdGFSyiaTAkldZmz4Rqrdmpzy3ZX9uPKuLi6vSVbcI+Z6jZdN0KTdtZqz6ldPy8yJ+lWwJCzwEjniVDv8aqU7m5xa4CQ3cDNgTQ5/zU29u9S6kY72FPDV637cG+xF5a8R4fB3pp1kI+qiuyj343/Ks8sQnojZT2NjJfwt2tL6kmXrQsF2zLjz7Pb880mdFk9jYiCvJrxJFj1i8Ok5TkY+1HIP8AbipzIzLZ2Jl8Mb9hE4n1pWcedAlkx4hdC/F8H5VGdcDTDY1drNUaiuv7GQu+tq5m/wCzwRRJ5uWkY+zGkD50OTLsLsfpne/u891+4qbnpZey513DgHwTEY/gAPxNK2z0FDY+Fpa5bvr1KmUajndiT45JJ/nVbOnGMYrkkaXgPQW6uCMxtCh5vICu3ohwx+AHrTRizmYvbOFop2eZ8l67l+aHodlwCw4YoklZdY5SS4LE/wCGo8fYCfWntGO887Vx2O2i+jprTlHd3v1dih6QdbaJkW0erH/ElOlfco3PvIqOkvuLqewlCObETsuS9fszyzpH1gXt1lWmdUP1U/VgjyOncj2k0K73lE+hjpRjZc3q36dxR2NqxwAO8f8A1ihuxtw2Hla9tefI2vBOgd5KBpgZQfrSfqx7e9uR7AaWzZuWNweFWs7vq18vqbXhfVTyNzP7ViH+5x/tplT5sw1/aJ7qMO9+i9TY8L6HWUH0IELfak/WNnz72QPdinUEjjVtpYqr8U3bktPIvVX4DkKYwvmRL7isEP7WaKM/fdVPuBOai6W8up4arV+CDfYmUN11gcPTYz6j9xHb54x86jOjZHZOLl/G3a0Vd31q2q/Rjnby2RfzbPyqOkRpWwcRb3pJePoVsvW0M4S19pabGPbhP51DqdRoj7P62dT5fcg3fWvPj9XFCnlnW5PzA+VR0jZojsLDR1nNvwXqU03Wbf5+nHjy7Jcf1ozMJ7Iwy3J+JKTrCvmX9oifhjTPzBqHORsobDwiWaUW+1v6FXJ0zvi//aZfiAPhjFF3zLXs3CZrKmiw4TxK5muYBLPK4M0WQzsRjtBnbOOVJmu7D4jDUKOHm4QS918FyNF0CnJa+bAz2btk88MxJHyzXc2grQhY+VbPlerUb/NTB11ThhQAUAFSAUAcUg4qkDdtwNz4bDnSVJ5IOXJMvwtLpq8Kf+UkvF2Oro3XGLh5VWQx6tKRJltEYOF5d0cj3j415Ryv2n03BYOlCkqlaSjHXtduX4x2Dqzug2WtpiB4ZXB9+f50Xna1jTCOy1LM6t+rh5XLgdC71QAlqQPLVEPlqpMkuKOhHa2z4LLGaS6k/QruLdE+IDnbSkfd0v8AJCTTqLXAqqbWw0/dhNd+nmU0nRy6Iwba4Hp2Mn/LU5hJVaM42c14oW44ZcooRYJlP+U/5Yo7S6ri6VOkoU5pd6Y1B0Wv5iF7Cdl/ynUfEjHzplbgjmzrKppVrLL2r6Gp4f1b3z4zGkQ++68vYmTRlbL5bZwtJWg725L1savhvVWo/bzs3pEoUfvNn8hU5DFV9o5vSnBLt1+WhrLPgtlYIZAscYXnK5y3s1Nvv5CmtGOpy6mLxeNlkbcr8Fu8F9TJ9IutADK2a5/xZB/3E/m3wqqVVv4Ts4P2d/liXbqX1fp4nl3GeMSSuXldpJG2Hix8goHh6ClSbZ2a1ehg6Voqy4JHFp0SurjBkAhTwD/S/dG+fbir40ZM8pi9ouq9d3I3/RPqptsCSfXL5AnQvtAXf4k08oJaHP8A1M73R6Vwvg0FuMQRRx+qqAfeeZpbISpWnP45N95YCpKyi4t0xs7fIeZWYfVj75z5HTsD7SKVzijoYfZeKr6xjZc3ovzsMfxPrVPK3gA+9Kc/wpj/AL1VupyO1Q9m1vrT8PV+hlOK9MrubIeZwp+qncHv04JHtJpbt7zsUdmYSh8MFfm9X8zMzSk8uZoSLalRv3YiqNP3nPIDc/KjeQ5Roq8nqSbfgV3JutvOxPLETke3OMU1jBLF09ZSmk+1FonQm/I/7Oyr95kUk/6mzUqDfAqntXCx0UtFyT1LC16r71zqcwr6FycendU1ORmRbYoZs0rt9S08yyj6pJyRruIR7Fc/mBRkYktuU2/gfyLq26qkxh7lz+CML8yxo6Mmp7RzatCml2u/oS4Oqu1ByZbg/wCqMf7Kno1zM39fxF7qMfn6lxbdDrK3/WiM6o8uGZ3OCoznGdPh5VMaaurGWvtfFVouM5aPfZJfcx3QAYi4gfKAfMSH+VdfH6uHb6Hk9madI+r1MVXTOOFABUgFABigDilGJfC+Fy3L9nAoZ9LEAnA2HiT4ZwPfWfE1FCk2+zxNuz6bniYWdrNO/K2p65+k2fCLaOPZdgNKgGSRsbseXxOByHkK87eMFY9vTw+J2jUvFaLn8KXBfbeQY+s+xOx7ZPUoCP4WJqOliXz2Dioq+j7/AFRPt+nnD25XKj8SyL82XFNniZJbKxcVdw+af1JsfSSzc926tyT4dqgPwJqVKL4lEsHiI6uD8GTjeJjIYEeYII+VMtTO1beR4b5X+ipPr4fHFS1Ygmwj0x86UBm/4lDCMzSxxj77Bc+wHc+6obS3ltOjUqu1OLfYjGcc6z4EBFsplb7bApGPce83s29tVSq8juYX2frT96s8q+foYlEvuLTbkvjz7sUY92wPxJ9aq1mzut4PZlLda/DfJ/ngaaLq6t4E7S8nZ8fVj7ik/Zycs3u01dGjc4mI9oatR2pRt26v08yBFbQq5aGFIxyGN2x6scsT762QpqK0ONXxFSo81SV2aTh/DkRRLdOkUfgJGCZ8s5PL08aidRLcZ4U51HaKb7B2/wCsOxhGEZpSPCNTj4tgY9mazOojqUdi4qerSiut/RXMtxDrVnbIggjjHm5MjfAaQD8aVzfA6dH2ejvqSv2aepkuLdJbu42mndgfqg6U/dXAPvqqUnxOvh8Bh6GsIq/Pj4sg2ls8h0xqzseSqpY/AURNk6kKavNpdrNbwvq3vJcFwkC/fOW/dXPzxTqDZycRt3DUtIe8+rd4v6Goseqq3GO1llkI5hdMan5E/MVYqa4nGrbfrz0gkl4v87jQWXQyxh+hbRk+b5kP8ZNMoI589o4qX82uzTyLWOBE2RVX8KhfypjHKTlq3cczQQRUUs2T4cqkCcEwN6gFqRLni9vH+0nhT8UiA/M1F0Xwwtafwwb7mVN109sY9hNrP+GrN88BfnSuSNtLY2Mqa5bdrS+5Wz9ZcIz2cMrnw1FUH5k/KldRG2Hs7WfxzS7Lv0KZen81y7wGOJFeGflqLArC7DB1Y8PKrKE71YrrKtrbJpYXCSqRk2+63h9xOhkrGy4hywkYxsMkMsmQTzxtkeRJ5108bD+7Bri/qjxOzZ/2qie5Lv3MxNdU4wVIBQAlABQBxSjmx6LdEHurdpEuTFlijKEJzpwdyGG242rh7SzyqZb6JHtPZzF4fB0ekdLNNt6t7lwS0ZLm6r5cbXMZP3kb88mub0T5nql7TQ3dG/Fehn+I9Wd6uooYpfRX0n+MAfOjo5Ef1yhN63Xd6MzV7wG7h/a28qgeOglf3hkfOls0aaePpTVoyX1KK4uflTJJlVfFciKl44OVZl/CSPyqxJI5lSo6m80vCek18oAW6nA9XJ/PNQ5G3C7OpVdZRLCbpHduO/dTn07RwPkarbZ16WzMLDVQXgQoYnlfCK8jt4AFmPw3NVs2uVOlG7sku5G/6MdWjuRJenQvPslI1H8RGyj2b+yrI0m9557He0EY+7h9Xze5di4v5dp6DdXFvZQbBIo05AYUZ/mfU++tEY8jytSpUrTzTbbZ5F0m6wY5HONUxGyqn0F/1Hn7RmnzxiXU6E5aRRQ/9IrpjkFYfJUGW97HO/sxVU68nojvYPYn8q615epEmdnbXIzO3izksfid6oPQ0sPCmrRVjgNltKqzN9lVLH4AVKErYqlTdpM1PBegN7PgmPsUP1pTp/hGW+VTlk+Bhq7awtNb7vkvXd8zfcF6tbWLBmLTt5HKJn8KnJ9591MqS4nFxPtBiKmlL3F4vx9Ea6CCKFMIqRIPBQqD5VYkkcSUp1ZXbbfiQLvpPZx513UAxzAkVj8FyaMy5miOBxMtVB+FvMoL/rT4fGDod5T5Ijf7sUXLVs2t/Jpd9/K5mb7rqj3ENrIx85JFQD4Bqm5WsJra/oVMnW9dSbQ28Q9SHf56l/KocjVR2fGrpFOXWtxFvOsS/buiVF89EaAA+QyCfnS5mdVbKw8HltmfFtu3cl9SAvSK+kzruZ8eSuyj+HFQ5G3DbNo3bcF4EeeWRvps7/iYn8zS3R1I0VT+BJdhwqeYIFF0Oovih8nyUn/SamFKpP4U2Zq+PwtD92pGPa0hCH8F/KtCwNeS0j4tHHre1Oy6enSX7E387W+ZJ4EpjuI5HwV76kA74kjZDz2+t51ZT2bXhJTbWmpw9o+1GCxVKVGKld6bl6m06KLp4dxE/dA/hb/mrdinevT/ADieRwUctCr2PyZi66hxxKCRcUAJQAYoA4pRifY9M7myXRCyaCQ5VlDZJyDvsQMKORrgbTqNV7Lkvqe+9nMBSrYCU6m/No78NDYcF614HwLmN4j9pf1ifLvD4GsaqriaquyKi/beY2Fl0gtZx+pnicn6oYBv3ThvlTqSe5nPqYWtT+OLXcSLq5Cjc4p0igxnGbKC6Y9rDGwGwJUav3hv8DT5FxRZGUo7mV1p1W2k51ASxKPsvkE+msHb30koJF0MXOLvvLOPqltx/wAeb4J/Sqej6zpw29VitIL5llZdWdkn0+1l/E+B/AAfnR0a4i1dvYuXw2j2L1uX5jtbGJn0xwRrzIUAnyG27N6bmm0gjnr9Rjaijdyf53JHnHSTrVlYlLNBGP7xwGf2hfoj35qvO3uO5S2HCC/uPM+S0XjvfyPN+NX89w2ZpXkY+LEnHsHID2VF+ZpnhYwWSmrX5L6k3gfApZNoYnkb7o2UebHkPaTS3ctxvprD4OKlUaT4f+t47dfo9uSJ5w0g5xwASkejSZEYPsLUWZnqbYhC+RXfXp8t/jYrj0iQfsbdPRpmMp/dUKvxBp1E51TaWIq/ysupW+/zJnDekV8o/USMM+EMSL81Tb406zPcYakqe+dvPzJE3E+KNu1zMh8muHz8EO1X08JWnuRhrbVw1FW08EzhbriHjxC4H4ZJP5mtP9Mqf5L5mH/UNG+sX3Rh9UMT2kznL3MjnzcBvzpP6VU5r5myn7V0oK0c67qfohluFP8AbVvQrt8j/KmWy6n+S+ZE/a6m3fI5dtvp6HM3CXbYuoHlpyPhtTx2XPjNeH3KcR7W9KrdF81byOF6PqNy2o+o2+ANP/THwn8vuY6ftFBO86N/+WngkTUsyNsjHoCP50j2XL/L5fc68PbaKVug8JfYdjtFHnTx2Uv5S+RVP22mtKVFLtbflYfjULyHvyc1dHZtBb9e37HPr+2G0qmkGof7Y/8A6zHXuHwFaI4ShHdBeBy6m3do1Piry7pNeVjrWfM1ZGlTjuivAx1Mdiqnx1JPtk39TmrDK3cKAHIJNLK2M6SDjzwc4pZxzRceY1OeSalydzZ8Cc/2ReYA+kFJ8TsuD7tWPZXNxKf6qHd5nXwjTwdTv8jE11TihQAUAFABQBxilGI/F0iMYASbtt8sCDGd+6MaSwOOe9edx1Gt0meSv1rdp5H0TY2PwccOqNKoopfxn8V3v1WjV92m7eZlLzBwVx6g5FYbHYhjcrs496tY5lvCeWkD1ZR/OpshKuMnLdZL/dFfUn2PSe7i+hMxX7JcSLj2EmrFO25mKUVLWUVLsav8nc1XCen7ZHbQLIPEK7RH35Dfyp1iJbmiFsuNXWMrLrWptrTrZt8AG3lUDbulGA+JFL0hP9EqPdJfMnx9a1kfq3APloT/AJ6M6EexcReyaff9hm5604sfqYJGP+IVRfadJY0jqrgbKHs3Xk/7kkl1av6Hn3SXpHPfSgOSwGyRqDgfhUbk/E1Xdyep3aOHw+Cg4w05t733j/COr6+nwezEKHxmOj+HBf5VYos51ba2Hhud+peu4vrvo9w3haiS/lNxLzSEd0EjyQHOPvOQvp4VORLecuW0sRWl7nurny/Pyxh+kXTO7vwYoEMNqNhFCNKYH22AGfZsPSrI0p1NEjFVxNKk3Jy14yb1fj+dpS2vR9zjViMePJm+Ww+Nbaezqj1locmttqhDSmmy+suHRRckDH7T94+4fRHwrbDZ9KO/U5lTbVeWi0JrzseZPsGw+ArVGjCO5HPqYqrU+KTG6tKAoICgBaACgAoAMUAGKADFABQAtABQQFABQBtuDjHBbs+cw/8AKFc2tri4dnqdfDaYKp+cjFV0zkBQAUAFABQBxSjBQA1c2kcgIdRv4jY/EVz62z4TeaOh2cJtmrRjllqvzfzKodEI2O0pA8iBn41jngZxOlS2hRq7nZ8mdv0KXG0j59gql0DSpnMPRabOFk+Iz+dVvDmyljasNFLxLFOi1wF7xiJ9rr8cppHxqp05LcdWjtVKNqkdea9DuDgDJzeInz7VPyzmq3Cb4HWw+0cDTV5Tu+x+hqOjPROKZ/1srSAc0gjk/ikdQqj2Z9tCou95GbG+0Ky5cOu9/RL6+B6BC1lYJiNYoTjxZdZ/EQWc/OtUKTfwI8picXKbzVp+L+miMZ0m6Xyy5SK4dFO36lOzOPH9Y+pveoStUMBVlv0OfLauGp/Csz/OehiTYQ5LGMM5OS8jNKxPmdZx8q3UsBShv1OZiNr1qnw6eZIraopaI5kpyk7ydxMVIoYoAKACgAoAWgAoICgAxQAUAFABQAUAFAC4oAKAFoA21ttwOX70/wDuj/pXNnrjV2fRnXp6YCXb9UYmumcgMUEBigAoJExQQc4qBgxQAYoAWgBQx8zSuKfAZVJLc2dCVh4n40rpQe9Isjiaq3SfiSU4nMBgSNjypHhqT/iWraGJX82MNOxOc7+YAH5VH6Wj/iS9oYl/zY+/FZyApml0jw1tj4ZxTLD0luihJY2vLfNkQ1alYzNtu7EqSAoAKACgAoAXFABigAxQAYoAMUALigAoAMUAJigBcUAGKADFABigBaADFAG8lQDgSfefP/3zv8BXL34385HaSts78/yMHiuocUMVJAYoAMUAFAHFQMFABQQLQAlAC0AFABQAtACUAKKACgAoASgBaACgAoICgAoJCgBaAEoIAUEi0AFABQAUAFAC0AFAG+4h/wDIofxf+a9cqP8A3r/OB25f/HfnMwNdU4gtSSJQKFACCg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www.seoclerk.com/pics/265036-1cwa9F1410103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424535" cy="214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xMTEhUUExQWFhUXGB0YGBgXGBocHBoaHB0ZHx8YGhsaICggHBwlGxgaITMiJSorLi4uGCIzODMsNygtLisBCgoKDg0OGxAQGy8mICQsLCwvLDQ2NC8sLCwsLDQsLCwsLCwsLCwsLC8sLy8sLCwsLCwsLywsLCwsLCwsLCwsLP/AABEIALUBFgMBEQACEQEDEQH/xAAbAAACAgMBAAAAAAAAAAAAAAAEBQMGAAECB//EAEgQAAIBAgQDBAUFDgYCAgMAAAECEQMhAAQSMQVBURMiYXEGMoGRoQdTscHRFBUWFyMzQlJUYnKS0vA0gqLC4fFDcyTjY7Li/8QAGwEAAgMBAQEAAAAAAAAAAAAAAwQAAgUBBgf/xAA+EQABAwIDAwoFBAIBBAIDAAABAAIRAyEEEjEFQVETImFxgZGhsdHwFDJSweEVM0LxIzRTBkOCksLSYnKy/9oADAMBAAIRAxEAPwDz70S9GUqIK1YSD6qXAgczz35fbjSwmEa9ud/csDae03038lStGp+wVn+8WVFzRpgC5JHLDj8PRDSSBCyqWNxj3tYxxJJAA1knoRycCoZgEUOH0wNw7EgkSLhQCYI69cYNKpDs2WR02lfQcTsoijD62R3QJg8CZA7pHSmPDfRjIut8ogKnS2oX1Dfod+oB8MEqNvMRN+xZlMgcwOzZbE8T4Iz8EMj+y0vdgaMs/BDI/stL3Yiiz8EMj+y0vdiKLTeiOQAJ+5aXux0CTCq45QSm34scpqC9jldRBYLJkgRJAiYEj3jHebMT771AKpbmy24339i3T+THKNOmjlTpOloJMGxg2sYIMeOODKd/vvUc2q2JbE3Gtx3Ln8WeTll7HKalALCTKgzBIiwMH3Yks0n33ruStAdlsdNbxrFlL+KvLfs+W/1fZjsN4++9Ul/Ad/4UVf5M8omkNRyo1tpWdV2gmBbeAfdjhLBqffeiMZWfOVswJN9Bx0XdT5LsqoJNDLADcnUAPhjvNG/33qoFRxgDx/Cjo/Jpk3UMtLKMpsCpJE9JAxwFhuD771Z9Osw5XNg8L+im/FXlv2fLf6vsx2G8ffehy/gO/wDC0Pktyx2y+W/1fZic3j77108oNw7/AMLf4q8t+z5b/V9mJDePvvXJfwHf+Fn4q8t+z5b/AFfZiQ3j771JfwHf+FBnfk2ydJDUq0sqiDdmLADl06444saJJ996LSpV6zwym2Sdw/pSUfkwyrKGWhlirAEEarg7HbEGUiQffeqOFVri1wEjp/CwfJfldRXsMrqABI70gGYMRsYPuOJzdJ996kVYzZbdvou/xV5b9ny3+r7MdhvH33qsv4Dv/Cz8VeW/Z8t/q+zEhvH33qS/gO/8KN/kyygZVNHKhmnSCTLQJMCLwL45LNJ996uG1iC4NsNTe3XZSfiry37Plv8AV9mOw3j771SX8B3/AIQfEfk8ylEKXy1AhjHdB6TzAxIESFA52YAj33IRvQ3IjfLUFm8MVUx1gkGMcDSdArkwu8v6E5BzAoZfmIBViSu4ADSSOmIQRqui+iMpegHD2mMrTJWCYI1AEX1JHdgkbnafLHFEvf0OyAJH3LSsY9Uj4Yii1+CGR/ZaXuxFEBxn0YySINOWpAkxMYbwdJtSpztwWZtbEPo0JYYJMJYnoRRqr+YVQed190Xw1VOFbYjuWZhRtKpz2ugdPovO/TD0dbJVghurDUh8OYPiPrGM6o1oMtNlv0H1C2Kghw1jTrCvXox/haP8H1nG3hv2m9S8ftH/AGn9aYusiPEH3GYwSrTFRpad6Hg8U/C1m1mAEt0nTSFZ+AKagZy8vqCMGHd7OxiIidQkHkVANiceL21i62ExrKLMrWFpMu3uvqdQNB2kr2mzsZVxtF1Ws4kzoLAdQ39Zk7kv4jmRRzJKS0wSDa7C/Le87czjT2RWrYvZzXV4mSJG8Ax+OyUozCtG0yKZgESRrBjfwHTxKPpcXQ+sGTzEj3icEdQcNLrZdh3jS6NpVlb1WB8jOBFpGoQS0jVd44uLmr6p8jizfmCpU+Q9RVj4xmBQzeXr1NQpdjUplgpYKxNNhq0gkSFPuwtUOWoHHSCtjBUzXwb6LIzZmuiYkAEGJ4SkIy+aLqab1aIzD5rMMFENpApCkpkHSxCg9e8cAh82JE5j5QtXlMMGEPa15pikwcJlxcbESBMcLBc50V8zk8y1Q1AfubLuAqga2NJi6nuyw1G45QNscdmfTcTwHku0eQw2LpNYB89QXMwMwAOtrb96I4jmc3SzKUhVrLRRaZVyjVGqSSXBC0zrbZYLLAvfFnOe14EmLdM+CFQpYWrh3VMjS8l0iQ0NtbVwgb9DJtZYatSpm6HatXNRc05NIoRSSmFqhHVtMHulb6jOo9LSSXiZmdN2+FMlOnhanJhuU0xDp5xcS0uBE8ZtFoCdemq02p00qtURTUDalp9okqDC1VgyhnaNwOmDYiCAD696z9kmo2o51MAmIgnKb72m0EeSrtbLVKuWMakRc1T7NqVLsO1DPSmo1MgnUpmGtthcguZ2jQROm5aratOliLwSabpDnZ8pAdzQ7gd4Ruaz+YTNLT7WsAtenS09nIagUE1WfRdjUIBMiOmLlzw+JOoHZGvel6eHw78MX5W3Y50zBDw75QJ0Dd0GUEaGZy1LNtReuzHN6CTcimVplqo7h736JYKbcrYpD2NcWzr4cdEznw+Jq0W1Q0Dk5/8AKTDfmFt4Ei++6kzvEcwtCiTmKznv6glN0epcR2bGkQxWYAYLr3x1z3Boud/b1W/tUpYeg6s8cm0DmxJBDbXzAPETvgnLorX6SZiqmVdqM6xpuF1MqllDMF5lVLGPDnhmqXBhLdVh4CnSfiWtq/LffAJgwJ3AmAqrmkq16dINXrdn92qlJyqKzpCsHIKbq4eDAEC4OFiHOAuYzW9wtumadCo8tptzckS4SSAbiLO3gib9qu9er2VJmOp9CE7SzaR0AuTHIYcJytlecY3laoaIGY9gk+SoNOhnaT1cxUQipmctWjsyzFHVddJCNICFVBURMkdTdICo0lx1IP4Xpy/BVWsoMPNpvZrAkE5XGZvJudIHQpcnms5TqAvmKtTQ+WlCqAMtcaWnuyIfa9o6nHWuqA3JOniq1aWEqMhlNrZFS8mxYZG/eO/sQ+W4pnjSrO1WotXQIpdkx0P2qAtJphV7pICS0i82xUPq5SSb8I6erwRKmFwIq02NYC2fmzC4ym0ZiTe5dAg2hOOJJm8u66aj5g6MxUUtTWQQlPQh0j9bWRETMYK4VGGxnXySGHOExDTmaGXpgwTpmOY3PCJmY1UJ4iwpJozOZZGqKtas1E6qY0MSE/J82ABs2mYtjmcwIcdbmNPD+kT4ZpqOz0mBwaS1uazrgX524XGmZaOZqVMll2qljU1uGLrpaxcCRA5AcsM0HE0pOqx9q06dPGFtMDLugyLgb5O9d5PvRJAgFtRpI47ogIf0tVwwjkhv0jnOBtZdw9OmWkuAJJAAmCN8jdui+8hTUldCGZO6xZV00zqCKSgYEbdpNNosAqm0YGHvBk+/7Tb6FB7crIBAF5AuRMf+MEcSYCLy+eRm1FKi9oJc9mRaFkPE/rACQd2IMScWFUHcUs/AObMOaY6deru+2pSvMPWNWpqRxTD1NMUpJXsaemmLWhmY8hqU3EHAs7w68xJ8tE8cNh3UQGFuctaDfQl5l3cB2EWuFzSogsV7OtABOoqVmNFgpHMP1/RbnAwQVZMQlXbPDaeY1BPhv9PEbkkqZVO0apUbuz3AxEQOfiLEjwucaT8RkYKbLcSvMUcBy1Y16kmTzR5W8h33U651WQOgLqbyv2GD7MLUmipo4BaWKL8MS1zCSNQIkePkvLflfZzUoaxFnIHQdz44NWawMbk6ZPck8K+s6tU5S1mwOAv48U09GP8AC0f4PrONbDftN6l5faP+0/rTPB0ktffzOUCKeWpqwqXdnEgRMRDqZnzF8ea23snD7Qex9Qnmg6Eb+sFet/6eFRgewjfPs6KfhFTMZx+1r0ylUxqGkhQRAkDV6tt5wTA0GYPCNoUjYTrc3M7utbYbmrcpEEWmPc204K7ZfIiAGAbxiBztub4IHcSr8qZUWb4JTe+mPG31Yu15A1XTVe4gRZA8HyzdrUBZiiqIBJNyeXsHxxjbbxbqFNnJWJJ3bh+T4JxtKm8SQp6Su82EX92BUcZUgFwBKvW2dRiMxFutMxxbNCxdv5af9OGhjWb2++9JHZj/AONWe4f/ABWjxvMc6rDzRP6cEGKpHh4oTtn4gbyerKfssHG6/wA8f5af9OCiqw6R77UF2Hqt+YuHYP8A6rf35zHzp/lT+nFsw4Dx9UPIfqPh6LPv1mPnT/Kn9OOZhwHj6qcm76j4eiz79Zj50/yp/TiZhwHj6qcm76j4eiz79Zj50/yp/TiZhwHj6qcm76j4eiz79Zj50/yp/TiZhwHj6qcm76j4eiz79Zj50/yp/TiZhwHj6qcm76j4eiz79Zj50/yp/TiZhwHj6qcm76j4eiz79Zj50/yp/TiZhwHj6qcm76j4eiz785j50/y0/wCnEzDgPH1XcjvqPh6LPv1mPnT/ACp/TiZhwHj6rnJu+o+Hos+/WY+dP8qf04mYcB4+qnJu+o+Hos+/WY+dP8qf04mYcB4+qnJu+o+Hos+/WY+dP8qf04mYcB4+qnJu+o+Hos+/WY+dP8qf04mYcB4+qnJu+o+Hos+/WY+dP8qf04mYcB4+qnJu+o+HooM1nalSO0csBcWUX9gGIXWiF0U4Mkk932AUKMQQRuLjFURd9udoX+RfsxFF2udcXEAzM6V367Yii5XMsJjSJEGEXY7jbEUUFXONrRV0gzqMKvqj2WvHuwVjRkc49Q6/6S1V55VlNpvqf/1HqYVUzxWrVRqs1aQZ5VUjQkMAwaZJ2Ps9mBPwlRxE+7e+1b9Amkx3JjK4gXmZuJi1vY6VcMpS1My04YU1RiSIEMKncggwe6DK+Eb2EamWzgsvLOi8m+WJZGTqRHaI7bzYinA9lx5zgoqZmgcEIUw1xfvMeGiO9GP8LR/g+s438N+03qXi9o/7T+tM8HSSJo5VmGocuUWt/e+MPG4ynSrilltaT0leo2Pin02l1QZgTv17N3vVWLgtamVPkLKJbwged/8ArFK7clwO5erNAveBMddgnprDklQ25Kd587+flgPKAfxK4MHecze9afNLpkBxMxKx7+nS/TFm1g7QFXOGLdXNtun3PYk3Dsjrps606bFnaNSAgKBHh+kOR54xdpVwMUaeYgNaNOJv5ELrqYDRACP4GxUlXWGH99T0xVj6bhLDIR6he9uZwR+bqsgBVNY5i87cgFJPlGDtaHWJSrnECykVgyqdFyAWF+7O4uAbeXI46KbZ5yoa7x8q5+5KbcoPQ4o+kB0o1PGP00XDcITlbyxUSNCUX4jN8wB6woavCYFmOLcpUGjlwGi7Vg8vJC5akoDmqwABAk2wtUxeK5QMpndwUxFCg0AgR2lGZbJUqomnUDfwkHFnYrGM+YDu/KTyUjopTwX944n6hiPpb4+qnI0+JUb8Ij9LHHbUrNElg8V0UGHelK6iWgCASJnpzw0zHuc0HLqsx1VweWgaEhRq+knURc2ggx4fDBqWIN84KjKhE5l2tUHnhhtVjjAKKKjSYXeCK6Fz2eWmCJ70SB77/DDFDDuqGdyRxmNZQBBPOhLafHWtqUeJE4dds9t4KyKe3XyA9o6U7DA7HfbGWQRqvSBwIkHVbxxdWxiKJJV9INJ/Mue9WAjV6tJWMnuQGd10hZPWZBXEUUL+kxCBvuaoG7IVNLFgAWqoioWCHvaX1mAYHWZxFE0yPEO1eqvZunZ6BLCNRYGQLX0kFSQTcHEURmIotM0R446BKq50R0ofMJC1GHrFT7LGAMEDpLW7pUo0gKmY6mO7guaHCFNPdZiPWG/TfFzVpl0ytR1J2b5Tx3qjcb4vmaFdlSrUTuqpCsQCApAJGxt9OFMQBnJGmqx8Y59OsQ0wlPysZnUmSBILKjBoAABin3QBYCZsMFNJzACREqUsQyoS1pktiffYmfox/haP8H1nG7hv2m9S8dtH/af1prTEnF6tQU2lx0GvUgUKYqPyzCt/BeFqUAamQTzIXz5E2sMeKrVnOeXTqd2gXsqVNwZBdKkb0eQBtKgahYjlz3i20W8euGqOJqxJcSmGPe3+R8/OyxOBMP8AyP7/ALRjox1QfNHYPyuGviNzvAeiTcQoEFgahEHT39Jnygz78WG0ng/LI8fTwXWYlzBzmA+CsnoqfyCrvplSfHc/b7cYuNcyrWLwIJuft6didw9flWl26e7o98VriaDtFFwTOxi3s/u+F8IS2qY0WpSBfScDoiqeWC3DuTMwzsRtzGNgtqOHNA99qQgA6o+gp1oABovqvHKwH+YjDNCg1zXF+qTxFZ7HsazS8/ZF1qNP9Y+EfbgRZSBsUTM8iCEspZ6kwDCsCDtcdY6SL4DA3QnHYSu05XNM9i3UdWVuyNNmG8mY84vyx0E7yhuoOZGZsTxCG4FRYsxYJGo7AzsNsZ9So3lYBM+CLiKdhIGiZLXrixpruO9rEX8I/vxwxlpneqFtEAc89y6q164iKQMqP0wAG5ieY9mKhtPirNZQOryL8N3r2oLO5IViDVphLMAwdCYtYyDO522xflOTYchlDfTpfxdJ6oQuRpAVHXcfaJ+vC2HeXNnr81mVWBtZwHX33RVXK0zYqonmBHOdwOuG2ufuKhICT8SySKAq1QoFoJBYmZO4N7jHHAu5xCHUaDchVriOd7xCE+cnGts7Zrqw5WqSBuG8/hYGM2gWOy0zfiucrSasDJPV3OygdTztyxp4uvQwQaYl2jW7yTw4dLv6QcNSr43MCTGrnHQAcePQ3+0NUrCYUAgbEqJPnh+mHFoL7HfBt2aeSQqPaHEM06QJK7yFYo4flMMYkAE/DFMQ1r2ZCbnQbyQj4Gs+lVFUaaExIAPuytQxgr2wWYii61HriKLNR6nEUWicRRYPGwxFLDVc0aYMvchtjK2UAdW2Jm4+w4j3uADcunn7sr0sNSLjUFUGdNdOi3b0yELxapFM6TI1BWIItPX6PbitGuw4htI6kE927r39iYpUecXTYeKPbO00pjUFJI/VBnzt/c4YNJk3CKa1QH5j3leecZyTZiq9VmADWWBYKNpwZmEbVJvutZYG1cUykC/5iYHUJm++Sqt8oY/J5fUQWmpJAj5uPrxfHB4Lc3DxSWxDTLamXiO7d91YfRj/AAtH+D6zjQw37TepYm0f9p/WneVqKhDuCQGAgb3IE+yZxmbXxMN5Bupuer8pjZmGzv5Q6BehPlyRIqOgAk6Y2F9mBvjzjCBaF6umySGjeulzdNQAzsfFkN7nmq6Tsbi0D24uQ7cnf0+udAD2j73Hat1XqGDTCFTzYsp58tJ8MVho+ZKVKZY4tdqEFny5hCVGowCCefUHn5b4DWc1rZE2QXNzuDAYlNeG5QIgVeQ/s+3CtMEy529ajWtptDG6BD8Rytiy7gGP79mL1MTWY4HNbsTOHLZDTohOH59SIeARfzHhJkwIBMDGgK7o1VqlAh0QiU4kqmzcosesfHfBW1v8bjN5H3StTCvNZgjc77LnMcQYwabJF51KTMKxgEEXhSdjYHFaTQ4ErtUFjgCjaNQQJ0zF42n23jzxQu4K2R29ZWdQDEbcsVLrKzGkm6R5Hj1KmWRi2oMZhWIv4gdMKfp2LqO5Wm2QdLj7prENBdHUjMxxzL1F0tUdRzgOs3B3jw+nBG4XGscHcmbdR+6TdQBsuKXEcvacw8iN6rcvPFntxQJ/wn/19FRtAkaonNcWytQQ70WH7xUx5TthaMW35abx/wCJ9ETkOKCytdTUPYdm47ogMAAOYGmRO0DxxbCioJ5ZpB6QQT3hLVKVEV/8riAW2gTf0R5qVTY0lHlV8rXW2593jZ0Bouo6jhTYVT/6/nqST0mqnTohVdjA0mSRPkOWDYVmes2LgXPDtQH0aT3hrCXD+W6LcZ4pXT9GmswKtB21TO8ggHra2Nv4tzpAdHSN3VNl1+y8OQGOpQ0XtInrOp7UyFVlnUlRFjamUZR5ArPLHm6uy6pMhzXu4ukO75P2Wk2k0NytkDhFvJbq08qyCs51jaWN5t3TEXtsep5YVpV9pU6hwlAZTrAHiJm3SN8b0jjcJgh/mxIBi0ny3T29O5DV+OISFWmCgYDvC28AgQbWnDNHYVRjTVqVS18TYGekE26rHtStTajahFKnSDmyBctjWxAv13E9CG4hVriH0sikC4kqPGCoI9sY2Nl/C5eR5TM4E2dZxm+s37JWXtKrjWO5QMLRa4u0dkW8EvXO19WkNJ9h8bY23Yehlkiyx2Y7Gl+RrpPYmPCeJa+6/rcj1/5wli8LyfObp5LX2ZtLl/8AHU+bz/KZ4RWyhc3mmU92k9TqVG1mNp3MKxgdOpANmtB1MIb3lujSe77lR1GaoLA9nyuBqNxBnz26xhWpiCx+VhgjX30JcvFaw+Xq1/CGzOWbUEfVew1NPTp/f1A5UuBvJ7QnMK4lxEplSyA7Jk3L3PriI2I7hBjC8RiGVZ+U94OoK3KVGGnMfIj/APoKuZ/XOhmtvafHHqqLBUio1sx2Lz+19oNwp5GYcRM62NtxQZEY0WEkXELwlUNDua6eyFTPlH2o+b/7cZ20f49q3dg/9zs+6sHox/haP8H1nDmG/ab1LK2j/tP60xzmXqMi6bLqF5gSWAvFydvL2485tN4GLdPAeS9JsnZ1Z+DbWZEGevWFf+FcQ0oq1JDARJEeXIDbGU4wbhNuz07PBCZLnV3LD2nbEBJ0XW1OClWqGuCCOoO/liERqrSl9Ua66gfo972jb44VxD4AHG3qu4dmerPAT27kwocKRe9TUK94aLrO42I5nlzwdtRw5rzIT7CzNJClXL1z6z04m4CnaeV9wLY4/k3CIRy+hHNaZ60tzvBaQ2kH1plo53IDCRvbbCZbVaJBtpu9EUY10gEqv/cyM7y4VdRsYvBI+3GxhQ74ds3kApStVmqXbxby9E5yHAKTozFqpAgaUchWUjcx3gJ1CVgwOmGqbBCqcS4agHgTeOqUsyPAxTqVBRNQCx1MSwZZYLDEkEgDlyI8MLvpNlMjHVXfNB7B9oW80ayyO8Y56be+f7nFfhxGqs3HEH5R77VH6N0ldnJgnUZHljXojJRa0cFXEVS85k8NKmZ/JufDR4xY7eO+B/EdBXOQP1t7/ZQx4bRH/jqm8iNZt43+B+3EdVA3FDp4cuE5gNd/vXyiVK/D6bAgIwt+ksTt9uxvbBGVpMXVnNcwTmB6jKV+j6aK7oNrEe2fswhtJoztfvI8khjGjO128jyTqvxGmY01qI33YTPKL7SDPlhRrHDUFCLZVa4tmJqo8owDEa0kr77x/wAYfwENe5t9Jv7n+0TDPaxzsxi2hTrg/qlahpO2otKoBYkgEgc4APWGAN8HZSBHOCap4qo62e/XuUlV0ggUSCBypj4H2nFhTYDICJ8TVNi4qk5p3L9lsuotB5Tb2df+8aOGo0w81gOcQAT0Dd74BYW33OdTbOkwOkkSXdQFh0kncnfA8pTRVrMCwLMAO7sJAnUQN+fljD2via1as/CtMBoae2x3dG7rQ9i4Okyk3E6kkx1XH5nqVh4ho+56gam1JQpENpHLloY88YTKbxi6RYczi4efSFt13MOGqZ7Nyme7oVDpZcyqkFWLC5kGDsRPlj6Ea7HNc5hDgJ0vcbl4Cnh3Z2McC0kjoMHeFYxlEDawIbqOfmOeMblnluQmy9eMJSFTlQId59ajzOdCyANRHIfWcEpYZz76BAxO0KdEloueHqVSc7xA1KpLFxLaSyGVCAGEKkrql9InV1sZwCq1hqNa2DfLN79B434aaTdaGBrVfhqj3SOZniQct7OaIJHN4m+sc2189EwlOhTauw7UrIJkwsAgLaF7pEx0uTjMrsio6LX8d/ZOnQu4bBVatIOpCWnTjEkCRJva9z0IX0nohyWZwjKYCq26zZyLETOBtBa4QNUu2WVR3FScFzqLlxTLEmTIBk7zEz0jnjNxmGrGuXsEC1+z3uW/Qoio0NkJRXZC7SjKCZAHKfEmOs77jbHqNnvc7Dt5wJEgzPG2kRCwNo0qdLEvDw8zEEZREC450zffuURahzWp47Y2GfEkSC2OorztX9La4tc2pPW37CO7iqH8p5T8hoBA72/Xu/DCuMFQNbyhE307E9ss4c1HnDghsNsYJm/Dcn3opTnK0f4R9Jw0ysKVAOIMASs2tg3YnGOY1wBLog6q9HhjHLKKaa210iRYWDqWNyB6oPPHlarzVquqHeV76mwYegyg3RoA7d56ybqx1skrAg+yeWO1KgcIhdpvc0qp8ZVkYJT3Y7biPI+zFsDh21KhzaAItfC4d9PNkAPEW8lJSqZpALBh4d3DT9nMPyvPbf0WS7BN/g89t/RF8L4oEZmqhlJgCxItPScZOL2XipBYA4DgfWEfB4Y0s2YiTCsWW4xRf1aik+DQfdhVxrUhFVhHWPujOw83C7zGepbOWMHbSYM/wrffBqNUxNOL9PqUu+iNHSgs2i1gKiuyqNxDrqAJJ5gjlcjlilbEGk0tiTu0t5olOkCbaKHgixSmfEyfbvjU0EKhEKHiWYqOP/jVNEevUmFVbW1EdQDbpjlDFsDzDcw46Adu/slBq0KtUBlMwZ6z1KTh3DmpFJqq4vqlzA3jQJuZ3npO8468B1Qv47tw7ESlQqsYGkEkDWFNxiqQhhdQj1lZbHpc+Xvx0AcVaHNMEKseje79mrvUJ1QmkkgGYh2CgdbraYIMY1HtIYOoIlcGLiFbKrsgmoOzDMFpqzrrYaB6yixcvqXShP6J2JgIcQlQ4hC1+yZgrFzeBoWo3eA2ATvAwT4RPnjpIJzb/fZ910kbltnCIez3B2Yk84O7WsOuCDSyKAYskGTz+mszGxIEjpv0n6cZ+0Q45LcUvi21DkIbxT0ccWNvgcZ8P4IEVPpKV8V4qI1BSSCDsRz64bwIfy7ba26ktiGvawvc0wLoDhPGgaginEDkQSf3d7kSLk/onwxp0sC7DBxcZzGerxTODxjMW88mPlHfP9Kzfd4/UceYF/jjucTCfm+ip3E3/LsRHS4MXH/ONCg8AEEHuWLt/M7k2gi02Jjhx1Vt9Fcy7UEWlplJV9cjoRpgbXx5XHU2sxr3P/lBHVEeYWrsl1I4RrXmS21oI9xEeKO4vRZwq1RSInV3nKixtPXpz5+2jOYc9JxBgi3A67k3Uo4Sq3LUmAQY6R2jx/pNxvJrUek6sp0+tpM9CI8JBwXYlU4blqEGDBE9x8IWdtPBjE1KVUH5SeuNQh8xnUUHvLqA23v5TjYZQqPiAgVcbQpSHOEjdvSvK1Q7zpAWSedyfMnC+1TkYKbnyeA3DpWXSqUqpzMplvSd8++pT5Ovkqb5ntSWJWHVUqHTSam1gUU981NBsZHdMCCcJUaoDGh54gefn5BbmGrhlMNpi5Mk65iBAnoAtHS7infBah7CmFeroFNQGPd1DTAOlhKnnaL4Eyq6qSTxudb79EzQqOaMoogAaTPHTibWvNktrUqbNWqgS/aBWM94LpS58JLGOsx4FrNBw8nUTHXNkmK2WqKm4OBjt0XeeNGkGDaiYIB1DflaRfnfGPhG4vFkGnGunuVv4rajaAmoQ3uVfpuWMMVHjy6bMfbv9mPX4fBOoMJAJO8WE+F/Cy8tidqsxdRtOo9oAkhx5wBERI3Wtvk3MQpRk02NRB/3vv7cOtqVBfK/wWa/CYdxLeWpCRqAbGdOvsO9UH5T6QXsAGDesbf5bWwHGPL2tJaRrr2JjZeHZQqPa14fYXExvteE89FR/wDGoRvpH0nDtIgYeXaQsbENe7HkMMOLhHXaF67wgdwezHjG6L6ViPnKLq2k4sgi6qlMdrmyeSiPff7MaeAblpF3E+Xso+KOVoan6LP99P7GGcwFlnwdVlTK9V+H99R78dzBQFVrj+UXSxNPTG11Mj2G3twWk8zdGpPJN1wivRFKGIVhpnUQAwi7eETjFoYShjGVC4c6Z0vB3DtXmK+Lr0qoeHENdO+wOt+iEy4jUqIp75IPdvH1eeM5+ApNc2J4rUo4uvnDSZBPAJhw80zTCsFMdQDjQc0OEESnSmA0xFo6QI92IAAIC4CQZCgr5f8AUp0Sf3h5AXAMCPqxYAb0Tl625x70FxEaaLd1FJkkJtP/AFjltyhqPfBeZhA8Ly5UBkpvPVCo+lhOF2Fwvn81kUwdcybvk3q6WdnldgSLX37trgT7cWdXqTYopzcVz97TqDGCwftASJh4K6h4wTfxwx8QJ1HcUSelLs/wJ2YtrYTuBtifH1GCGwew2XDXrMENI7ks4bkDTrFXM6tifoxZ+K+IAMQQj0sUa3NcIIVq+5wAIp6vIgdOvmfdgaYY1rpzOhCcVybPl6gp0gKhEKruAJMXLLqiPqxek/I8O4GUHFUWuYaYdIIIkd29UylwqvRq9/sYCqQUqau+QNaFCAY1loP7o540HY9zokWv4mUlg8C3DF2Q6gDhoPumwpVnEo408pG3gTgD8c1rhLO2fwjsx94cy41v+PulefyD0zre+3lPuw7gMcK1Q0wIssfblUVmNeRGX78U24HWakmpXRA7EgOwWwgCJnqbeA64ydr1WVcXkyk5GgSBNzePJObEoOp4Uv0DiSJtYWTw8UTs5dqTVf3mlYkxEC3dI2GMfM4vIY10dXrbVbZpFoGaJVaz/EZqEqiqSI1IJEDoIE3kCcem2bh2No89/SQTft4dQsvO7RxNYVYpUzMRmiR2Df1mIQuXyxDCVbQSJEiSDEyZG+C43aB5MiiQDBvuHUL+9yFgtiyc1eYJ03nrOvZ4q5UeEK0NTp01tBDqOW3qnpG3XHlGS9s1XlxO+T+N69K1mGBhzNOEW6IMju6ERUyrjSjdle/dDja/Iggb+7zglOlRYcwRy+hEAO8F1l+GspBYJz9Vqnj+sSDfrjmIcx1Mj7Bc/wAP8M09Koecoaa1Z2pMHaozXIiCEQFRpsdFJTc/+RhfbDmDNJ2HZSDp79ZkjRJ4rC1C19XJIgwJAvu38bxvQVauzGWv4n/rHpsLgm02NYXC24WA7N/WbrxOJxlR7i91PXeZnv3dWi3l82UXSAsTO3P2eWHKuGbUMkkdRhCwu0qmHZkDWkTPOaHbo3qStxFmXSQsRFhirMK1js0nvKvW2rVq0zTLGAHg0AxM2O5UD5R9qPm/+3Cu0f49qf2D/wBzs+6sXoqP/i0f4ftwxSvhwLab0jiJbjXPvZ2o1kaeML0XgnEnZQqhCY2ZiPLZTjyj6TabywzYwvoXLOr021hHOAMTe/Qm9YNUpsHAHTSzcj5AjYYHmGrfEKrBJhyq3C80adSoIGrUZknYmxkAmIi8H2Y1qDjyQIuPLjPbPZHbbFgtd0Kxqmq1REttctHwHMfDF3U2v+YIVOtUp/KYWBaQaAEDTIE3nwHsxUUKYMgK5xVZwylyU+kdSdC8y0fH/jF6jstJzuj8ID3ZaTndHnZG/ctVqa2CkH9F99oMsljveLe3GNScynoffes5rGRe6Lz9JWpNrOoKCTAvAvYdYwENKs5smRZee1OKsXBpkqlrc4JIvPO02tBA3nFuUcN61KNAtbzzJTEcVqoJ1SB7/wDvHW1nEwi8mzenb8Prb+exZd+sHBBXcNyt8NSOjvfehq+XrEEaG6bseu0/3cYtnJFyEF1CAcqMyedqU1EoR54TILTCQpbNxJFgO/1TU5tHpa2LAC8qYItH14LTJJgLtCu6i8iBOhBvofULeS0OJV6tjze/tifjfBHktN0wca4mSxvciFHZqQCzxcBmBOwEAmLQJv44H8xQK9Y1nZiAOoQkPGQSytoZL7koZ2H6LHr8MEpNAqAA62SkinUDkbl0plRL1Lf/AJG9298M5rrQyyiKFdKYI1kySRJJt0k4pJ3roakHFSjONJPeMnvMY5mBMY655DSg1y6mzM3WQm/D1XTopvRYRJVu9adzEeG+ARHOcIKJTOFyDO107yOO/Wft2JPxI0mYdmaFiQ7oLKAJIN7mzTExaccqOqBhqMJtfW56uldLGNrNIaY4O3z0cIg9aA4ZxunUPepMUHqvRLtAMeugAYcrxflOKtcW6evetzE0HZgHWMTeGjqaZh3gmb5f8uAFDAgGDb6RbfzwagRBG9Z+LzHK7dCa1ssgADJSAiYZogx+sLbzy2HPkW82QWciW88kH371/K7ioUIezalEDui5BgfpBr38MdidQhTBOU2TnJZlgmvXT1xzkLG42MztjEbiKbByQBjXp/pFfh3B5cTfToQ9Xi5VmYvlyxUCzPykxF+Z3AnadgMEFWm6AGu7kMkNBcSLeCW1uJZcL6jkzNiyiekaunhgmTFv0c3fw07kF2Kw7BMz760uqcRQqdS33094gT0vbz29+HMNg3F7X6//AJdWuniE8/G4WlQdeSBpIBvpcgwOBO+6WitRsCh5A3855+P9zj1XI1gZYW9FvDVeFGLwJaG1WPNrkPsTa8EHfPhog2N7YdGl1iuIJMaLWIuKmfKPtQ/z/wC3GZtH+PavQ7B1qdn3Vi9Fv8LRv+h9ZwekG8k0ls24Sk8S6ocVUY1+UTOsDd4+iufouqlwDBIvsOsyD1+zGJtQPbUsIbu3Ta69bsJ1N+GguzPGu+L2v706Fc8ympf0rclYqT4SOWMwBaRKqnGcqysKiowKWuQSwi4sTO3PDGErck+D8p16On39k4z/ACsynUaInMLVzOX/ACDtTMgtUAOw3UbSTYW2nGjVdlJaNfLvWc4AOvx0v9kVkMlUCr2gNSoghnkjUQInQee9rm+Kmre48QhsHNE+R9Esz3fzKAbC/lFoI9p9+BY58Ye28j1VMUYoxxI9VaDYACJjnt/f2YyWxvQaIZPP06FCmWuSyUpI3AvPPflf/vF3OtAKNWFDL/jJmd/BVHi/o3TSqnZDTTsNMnqSxkybiAL2jFCHWsr4SvmrCm46zPUB/fem1fhKgmoAlO1MUztDhiQxgTJJC/TJgAoYEy55JsLJx2yFiJne5iLX9n/Hlg5DgyYS4a0viZXXaVOS0o5TUI5bGx9//ZEGyJdr76vJGh4sAuM4s0pOmecGQDeRPmPhgb2DRM4dzg4SEPk+HuqiCSPLAqbqJ0d4/hZj8Hzy7NqSfFTVKFVVJUewD6hvbHS+nHzXUbg8zgM0dKg+46j95qaEkX1bwNgbfDC7sYWHKJ99q4/B1WuIa4Ee+hQZzhVVlKhVUeBNvK1sDGMyvzwZ193QXYOu6Li3vgq3RyLpUNOrUgjnrEEHY+GPUYerh8RSFVje8b9/X1rUzANuAD4dibpwJXWVqFvEOSPeDgoFPc0KnKjcEuytBqNaDEnbUxjnYGOYj7MJ46mCwPiANY+6RxoJyudp0cen7Jj6S5LM5inTCCVDHtEp1NGpSsAy0B4MyhgGRzAxmg0ySDMcUTCYgUX8oNd1pg8Y8uGu5UKnlM1SzbZeooCjQFQ69NVWVizhltCQJtvAmYwN+Fa7DnnXme3q4wtl21aPKgU2WMDMRNSTF5J4+EkcE8+T30WzWVzLPUpsSTUmqKo0VEYJoUJqkEMGYyoiIvyceWcmA0cEjWfWdVcXkm8p9xKRW1PTUEzPfMbC86fPliUiJgHwXaw/xhxA14pjR4shk1BTHdH/AJAx8oIH9jF8kGRKVnihGPb1CAAFX90mTyFrx1xVzogJqhRDjJ0Hj1HRTZrKJpN7gRYVBB2iWsOmBEuA5pTrqFOpYt16R9khWX2YqBqFzEmRMfb4408PSIpg1Lk3S+JbTY8hoEcPNTcbalpUIR3Ykj6ekmcCFDK+2hBaeF9J9V5nHUmgDmnja+n4KApZ8iFEczsbefQW59Di+GoFuYPBAbqd3hqiU9oOe2nSoszFxyiQ0yYj+XZPit1qNVxBUQL7+zcmeeNWlWwtLnB/eSfNZ+LwW1cSMj6AEGea1rdJ3jdfqt0IKtRKxPPD1KsyqCWGVhYvBV8I4NrtykiY3xMfZR4IlVS/lH2of5/9uMzaP8e1eh2DrU7PurD6Mf4Wj/B9Zw5hv2m9Sy9o/wC0/rVv9FawFQg7nnjG22xwLKk207dZXp/+lKrCyrQjnWdPEaEdh8yrlT1kwaaheoYHl009MZYdAkGVtupg2j33IbP5drwrsCOQFt4F2G9+WJnlpBGq6wBjgQdFWhVqZeqgGpKbvcHSYkGbGVvAv4YawpZWaWP+ZoseI/HomsVfK9lpMHuJVgo5tq1MOxUSJIQad5uTJaTHIjfBzh2zdIsc7KLnvSKhmQMwzRMQIBFvf7MK7QiGtmIv77ktjXAFrTbX34Kw0+I6tICgMxiGYWBIAa028eWE6dHlCQDohsh2iLTMjSDtImJ/vngWW5HBVLgEnzYBrL7/AG4455c7VNbLYOXceDT4kJ3VpgoQLd3kWB96d4ey+CBPOWqTyJKk6hNxBiBYq3eHkRi/ahyQZugswzBjooqwiSQiknb99TMzywUARzl04iobBx713m6ZWiZCAn9RdI8JEm+F6rhFk3hXPe8F5lafimU7WlQqNNRpiJhTGzMDYnl7PDCGDZUFLMBZKVrklM2yIpQaNMEyZljsQdpO+oKPIk+BZD89nlVpNpknOY9Z9JXdOtVkBqSid4qAwLXiBPP3Yhp04lFcKI0ffqWsxwtHJOqoJ5K7AT7DigqECIHcl1XOO5IU2pMAWc9094iYki5MzPPDWyqtQvfSOkZo0g2Fujo4ormyzep6echgChU3kFlJ9wJJPO042jUDQSfXwH2S2hsoOOZI1FsLxb9abR9fwwQHcrhxIgixUXAs27AhiRFh5jr1uIxiYmkyg/ILrOy8k7ITKK43mwUEc49+FnNl2UK9MOfWaG6yOyN6HXiNM7rLkbw31YNLwJP2XpTUAdAdA6reIRFNFUSRDEG2h2CjppUXkDCT6dSu4T8s8QD0H32pOvicxN/f5XX3iJAYClpYTtUG/OCbWjkL4vUrOYPmdbq9Eu1ocf79UAiCiCGJAWTvE73n247Rr8oc4Wq6i00gG6BL825dkp62Ja7y7EC3Qkx/xjVwUucXkWA1j7oT8OGMGuY9KZUcsyiFqUom0m8dCCnlz5b4aNdh3pR2GrE/KlvpOqgagZ6adt/+Dhihz7yI3W97+pUfTe2WmxSNAQSRIM7ze2/2Y0Mw/k+R1LxlalVZFMUoLQYOaNSbiSCe3qsmfCaJqa9TuNIXZjzMdGPM2jEquptAcGiDO5Cwwr1HuY+o4ERv64vfie9M09HNcMSxHU1DMeTUhgbcSGjmjw/KPUwAeee5x6zK4r+j1JPWZ9p3n6KeO/Fn3/aqNlUzvPh6Ly35WMuKdREEkKzgTv8Ao4DjXZmsJ6UxsemKdWq0bo+6cejH+Fo/wfWcPYb9pvUsbaP+0/rVp4Lw6o1UAK0hO0Gm82lQSAQAT3ZOx8owrjXsq0C3iY6VpbIoVcPjA47hNtL7j0G6uy5ZdqqktH6WoTIE22NyRbHm3tyGF7iliKhbLT781A+TqGfyNKeR7WoD5GF+3EzM6VBia4sD77kJxzJrUVVc6XB1QoYjZgO9p9vsxxlR1Ml7PdwV2kQS0O3GfAj7qtZOrUVxQBip6t9iL3+H041aldnInE7gJI39Sq/DGmbFOqFYZWhFWmXqO7EICDPjJ5aQPfjy+06rK9Y1webAA3e7yjU2mscgGnFV7NcdetanRFCCwB1EMJgMCREAgAer78P4TDVa1EBjmgXvN7+4uln4vDbPqEPY5xMGA0Ze2d++09IOh6zXHKvbMtGkNEgAjuggAAtGygkFtM2mML4+oKVUjMN1uns/KFh8BTxTOU5wJnu43Hoi87Uq06lMjtSXXVpYINOxjYnnHI93Btn0HYkOkgZYHH346o+CoswxcZJmPD30JmnGaqi9NvgcPfp9QWkeKYqOom4XKccpMgV6eoKSt05zcQth/wAYp8LiGmw7iPVc5Gi7+SOo8ey6rpAVR0iPpxQ0sQDJYffUocIwiAQoq/EkqAKjqZMDvACSeZ2A6mMDqy/mFsE8fzfxXKWHNCXZ5A3DXsvHgqXU4/WBfLHKUhUL/mhTsZdSaRpixLMqnXufdFG1HMZyMTeFc4Wk7/KKhi1+i9/DTxXpyU2ZR+VanYDTTZdKxaFJW62tYdcKvxNJjiwgGN6z+SebjTuRlBQuqXZtRm52P7vTl12wN2LYYiBC7yBi6hXM1pu1Lf8AVaSvK+qJ8fgMddXw4Eie9cax5sUr9JKo1UT+/wD7ThnYrw/Evj6fuE1lIYVJUzIUmXoAGNGslTMQZPO5G3122nGqHGIQwcPlAdmnfp4LrL5xXJAeiwG4Rix/4vHnPv6w1CbwquNGOZM9MfZVjjTmi/aIbTccon/nF6+HbWpm19x3++hBrYZlVpcbEb/xvRmRoVXq6ayppEzB2i1wdzM8o548/jHDDQ43J+yHQw0vzNcdI939UyZaiORS7M84CLIBmJ/KAgSBeLxhVr6FRuaqSO0xbhY+e9NEPBgXR2crUUku1UA3OlyFvIvBjnz8MWp4wRAR+Ve0XA6yB90JU4tQVe0FSqxBiNZYtz0wOUnnbHTVqVjybQBO82A6f6uqnEsAh5aO7wVE4hmq9arLAjnEwAs2A8Z+jG7h24GgwU233kxqeP40VW4+lmDWO14I7IZCuDIQz1kT8SMNuxTIhui5VrEm3vxTmpRzWmS5ECBC96/6I84FvDCzsW0XyjhfpVeVgQl+ayBJl+1LXu6kbc/L7ccdWeRu8FQ1M25J6qwbADyjD+ALHHKZPXuXndsGs1oqZgBoALz/AEm3o4bVv4V6/rDph7FgBoAWXstxdUe46lW3h7yg2tbn9d8IhbB1QfFT3vZ1b32xwqzV498sn58fx1P9uC4v9tnaltmfv1usfdMvRj/C0f4PrONDDftN6lhbQ/2n9atXBPTE5RRI7WnDdwwo/W9dhJIgwu3fbHlsVtVlSuQ1lhaZuTppuHXfoC9dsLZ9Z8UXO8JiSPXx32WcS9J2zj9oNNFVUKFH5RuZ5gKD3oiP0cI1cLXx9SaTTAtcw2exG2pyeCeGvdqJHTci2sjgVYvRuutKkQ1R3k6rhmgQLCBbrA6nHaVF7BldqPe9PU6YYwGZm/QmgqUqpJUAsBIZqbDygsBN+hwQtLdVdrgdEjOQYZmnUqQGU20iJkGxueZwHEVSyi9jdHRPYQZ7k7JfSvuI998KxU+FK0iodYM274g/rDvkA7iQBufLCkNczKRZJB7mOzNMFLm9GaVNe6azL0XSWufEDAfgadR0kx5eSbO060bvfaiMnwuiQR2VYW9d7cxYCd/8vLywR2DpU22jsme/8pd2Lq1Dzil+aTXnD0VAPeSfsxt7GbGHc7i4+AA9V2oYYEfWUWEc+n984xqBKOOiGqZY6u6FiZOosd426c7CBigL5Ph73X61aTuQ2byEqSwTYzpne3X2/DBGudKux7puk/CeE9otrXP0nGPjaz/iHAdHkksRiKorODdB6JBm9IqM2kELV7HtLEljMEGNgoPPphhmPptpgFnOgiba7ulAdgMQ52flN2fLeIGojpKuHBOHq4v1jCrYc0EhPsqlzA470f8Ac2XuO0EgTF9jt5zy64mVnAJv4bEROU+/d1qplKUwjqzbaQ95MePTHQymbQEJ9LEN55aYukXF+HFyqklZPXVt54I2oMOS5rRe3BHwgFUkOO5SZPhWYUQpeBt+bG/S454P8d0DxViKYsWnwRicIrlZZ2X93u2/lkcsDdj6gNmjxV6fInUEdyQcW4YzMaTsdDqyFyVEagQNNt+W3MY4cU+tTIJAMiwBuBrPR6KmPoN5EFhi41Iv0LrhvAWLinRrmkVUI7A63ZECKjByoVDpmRpPsOFq9ElodUbIJMTp02WPUqU2uyMdzhre4B6o7lYW4QqsXC1Q5ADHs9U28xzPIbj24HkbviNw0ATZwZfrVb3wuxkYa5aIgzSgTG86tpPw98c2mBYeKXqYBjWl2ZvfdLc3awakPA2+vEbTY8W80kyiKnyhSPlz3CqSV7vdOom5M7DnPv8AAYYqupUmgmBuWhh6bQYaEc+d7Md5aoB2GoLcRsY5xtPM+GB0q1KpOV2ifdUcI5je72ETR4oHN9aW/WW9oB26iel/ZgoLT8plC5QtEFg9nr7OpA8Vz5CkMGgiO84PtEKD7+u2Cspl7g1uqFXxLG0y57QANT7lVrK0qbLULFtcHQBMEwYA7p1d6xuI3MDGg/HNwnMqOFozbyOv7LzRw9DFB9UT0bhpuHXqjvRwWrTay7yP0h0vh/EVGVKbXsMg3BSGy2OZUe1wghWrK0m0Aq0SJ2J+JvGEwtgm6H4s14sO6bliPq8McK61eOfLJ+fH8dT/AG4Li/22dqX2Z+/W6x90y9GP8LR/g+s40MN+03qWFtH/AGn9ac0DS01BUp6yy6VkwFJN2NpJECNueK4jDisWh0QDKJs/HnB53sJDiIBG6dVusaUJ2dPsyFip3pDsP04IsTzudh0vWhhhRzBsQTPD30ImM2icXyRqEyxsXuLaW80bwPNlWKkkLvYkR7vP4Yz9r0AGtqNF5jrELY/6axTnvfh3nmxmHQZAsOmfBW7J5+kttVSSB63aMP8AVsfCxxhukibeC9Rkh0X8V1QpitVk3Vf/ANuWEsXUyhrG/Mbnq4K+ZwkTbSOPT9o6OlP3TuxMWuRYgcyDgbOal80GUpNekLGrXHKwcztcEKZ8xhsOc4AgAjsRfib3a3uTLKuDSBVmYG+pvWNzvYfRhauSJkIebO6QI6tFV6FIVMxWYzZoEMRsoHIjxxubOZlwlPpk95JV64FkU2UAYaUdouCKxvGncM3X4ecYM4vBMNntVW0qLgJfB4QT5diLZm1ECnK2hg63EcwbjvSPZPhiZ6k/KrCnSLAc8HeIPH0v4KHPkim0rpt1Bnfp7PfglNzibiFwtaCMrpS/0ays01bU38NtJmZBEX3+GMjEP/yvEbzfestx/wArusozOcDy/YlBRphAdWkKANURPnFvLCx0V316oOYOM8ZQXAa4VWAGxIFjA6AkbC49464cptOQFGpn/G3qCZtma0H8nTgbQ5m/OClr3xeAbAq8uUuWzoNLXUhAOto8TqVYPsxC28KZjFyk3FK6NWTS6k6oMEdD8cUqh2TRMYTLyusa+SdLUqKCQiso/egxG+0b/D4D5sSbIpbT/k8903nrvbo1WVWZ1hk0qbylXlbmoB5n3Y7YXULKZHNfPZH3VY4tkC6VHUtC2Ud5yzWgAX5xfxOAtxjqVVuUCZnhA6fT1S+Pwra7BSJMDXpkbuFjr0oTg+Qq0HYOHUmmGUlDBJGplJ2BBtfp5YtjtpVK7WgxZx67m3WkcLsWi18McRMdOmn549Cb0uFMwm3uxUPqHetJ2z6LbF7vAfYpTxRKlIgatOo3v0i9+V/iMOYZlOqSH3jjbyQqmBphoJjvP4WxwY1ASKmo84bb3eWNFtKi2zQPPzXWCm0ZWWHf5p96PZklytRiGAA0HTB/fUwD4ReMec2lhDQcLS0n5r68DJP5R8tpBTF+zZpGY0qbQCsyeRBUlbDw+vFG4cRDmBcNGuDoULnuH0iGWrVD7xr0ArFiVsJHI7iZHhgb21aZD6DY6t/WrU6L3jnAkKkZ9SDGkASYPd+OmR1+OPabOo04zFwc6Lxu+68ZtuvimjI+kabSTc/y7rb9xKLyueyyqupmFoZR3n1BQCQT6qtEyepEGMed2hsgnFufJI1IGpOu+0ewj0MXQ5FjiYtEdX2U3o7UB7ZhIBAIlrgF5ALAchAmL49CKDaGGp026D73+6TwlXlcTUd7tZXDL+qNthtf488UC0CgOKN3t/0esYqVZui8c+WP8+P/AGVP9uC4v9tiX2Z+/W6x9049DCPuehK6+5AXqTIG3jGHqP7AvFljYuPjHyJvp0xZPHpKI/JuDpudx6s6hHLvKfKMXBPFBLGiOadOvdqO8di4zqqNqbJcgTIEAt15xpHsOLMnjKrWDQLNI/s/ha4VUiqvObH22+nAMa1rqRDutN7IqVKeJa5gPAkbp6VZ+zHT3Y8+aFM/xC9wMXXH8j5+aI4cQuzMhbciD5esDtjMxmFqMdmY0OaN15HHffTr6ERuJNYDlHX7I8laMtUlRebb2v7rYRbVa/RRzCFKwwRVQ+aJjAqxhhRGXKq3AGkO36zsfeTj1tJmSkxnBoHgu1tUyvciNV4nYe7xGLlLC8lBGi5QEg7T3QNUsZIYWmJ6jngeU6lcynUrOJZqaTSrDu7kQD5XwVl3I1K7lvgQqikulUIgeszA/BTjAcWOe4knU+azWkFxPSfNN3qQvfiecXE+BMWxSJNlYiUhr5R9TBeZPdBWbRIB5XRZk7p4Y0KTWtbkTVPDubSzg2WuwzCeq2ofThR9XK4jUIPxJBhwnqW/ujMG2nHOXHBT4tsfKUDXNQOrOLA8sVdWDmkJnCY2kKn+Tmi/km9UGqJDgDSALuIN791hPL3YvTqtAunK+HfmspOL1hoIBBBHqm4x0Paeg8VVtF7TmiW7x4+48VPw2nlU0+oHWVB0kGRYwY+I3nCrW13yXHXd9l04V8Ahu4HvXXGKtGosBgWEkAFhy+NsDdTq0yC3S06cUWjhnyC9tlHlKCLpilVmZkEkdJjVEQAY8eWNAOJF0N1BsyHjvKB9Ik10y2iopXvd4AAwRtBO45eeLUDkrNO7TvsmKbBlLcwPV/QU+Rr0+zEtpLDf3D6TjSe5lJxB33SbcPUfJYNENm8hTe6VW17ruCJsIMA7g/HHBVpu5huDuOis2hWp3It2LrhWfqMWRqgRl5BUMr+tcbcvde+MXHM+CIgFzTvk68PuOPCy65hcJzIL0k49qmnSI6M2x8h9Zw9snZz3OGIrgxq1vkTfuC87tTaUtNChUAOhJMdgt3nsVYquxiWLeZn6cepYWCSGx2Ly9cVnQ11TPewkm560IcjUYkqs94ncT3QQ1pn1ROM3FFpfm4j+u9PUcJWezKBpbUazJ7j5J76KtCVDb1UvMC7C84PW/ZZ1LuzmxWqBW/h9ZSoAYE7xqBPw5ThULVIKH4oe9vfT1A+nHCrNXjnyx/nx/wCyp/twXF/tsS2zP363WPumfosxGVoEWIUEEeZxoYa9FvUsLaBIxTyOKb/dD/rN7z1B+kA+zBsreCV5R/ErmrWY+sxMSbknfc364gAChc99iSVauEU9FFVIYapLDqTIGw5EpPO0Y85WxLKtRzgf6C91g8I+hQYwiD9ypEsNOxAsJn/v+/Mip1GvuE1UpuYq5k+JukAmVmSOfsPxxv1sIyoJFivF4TalWiQCZbMn34q15LOsACJgiYOPM4vAU6rjNncR7uvZ0MQSwO3ETBTVeIq4hpHI3I+IxkOoYmg75cw4i/gmg6m8awo8xXpojspY90sZdm2E8yRheq+pVc2m5sSQNI1McEakwAyCqlwLiLBIRdWmJgj6zj3FXKDcrlXKDzijK/FakzodbdYHMfXgD3MaJJ7ko91Nhkmx4e/cLWW40wM6XPKNQYe6d8D5eiNXd8+inK0B/LwPooOMcUeohUI9/wB04IyvRmc470enVoi4eO9WXIEpSWEZzYQum3j3iLY88wZtTCyaIsk3pwM5UywOUV0rJURwpZQagAYlQVfcEBrm8c8MUS1j5JlGCrvyc8WOXzJObZ8uui9J9Tl6j6YZVUGLFiWt6wGxs/SpVHS4GRfw1TVfGYbkwxrcrpuZMHoj30kr0AZohlp6G6ElWgQOsQR4zjMyCC6UpCloZdlMmozDoQkDbYgT7zzxVzgdAuQFBxakChOBu0QazRlVT4Xka9VQVdo931Y3ThaAHyjvPqvQnF1QBpp73LXFOHV6aFmdreMj6BglLDUCfkC63FVHgtJ1V54fnz2SOVYSoMATExaB5/DHlmMLajqYMwSJ3WKTkFodxCF4txFWQgBwSOaMPiRiVqb8zZIieKZwZHKAKfLMdAjeOeHb5YGqlUc4oLidOqUMuh6dyPf3sXcWRcKUBUD+aUp9HMyyrGsKgJEEX52menhjauWtJOoCDiGkPMp1Vqs10cDqYDT4b/3OJA1CDqICqHHazJUBVu9cEgAWO/XlbB6eHZW5tUSNY6Rol9pV6mHwb3tN9O+3klOX06hrnTzjfGu6Ysvn1PLm5+iKelTFmWqDbkL3E7+AYjxPhgYc43BCO5lMWIdPv7TH4XDrSgwKnhMfvQD7NPuOOgv6FUilBsfc/aEf6OG1XyTmB+mOZthbG/KE/sj53K28MJ0XMibd4H4gAYRC2naobigvN/V6j6/ZjhXWrxz5Y/z4/wDZU/24Li/22JfZn79brH3Tf0NUGhlwRPd5+TYcp/sNWRif9yorh9y0tM6eX7m/lvE4pJlXhuWbpfmWVSFWmCxvsAAPE46QCLp3Z+CqVyXh2UDfv7PutjtFHfpg+K2+BwP/AB8AtGtstzj/AIqh7SfsuqFZHbSF70TBXkMdhgvAWfXweMpMlxJHQZXeZyg7NyEFkJmB0OO8o0OAlJChVc0ui0SmfDKmqkp3tHutjPxLctVwXodn1OUwzHE7o7rInAE4sxFFoKBsBiSosdARB2xCJsVVzQ4QVvh4CsFb2Hr/AM4zK2HFPnTaUlkNN2U6cU+GWToMAgJgMC7dgqknYCfYMdVwIUFCulUgqSdPgQL298T7zjtwokea9Gco1Xtai1y4ab6mEKWC7A90aLCdoncYO19QCA4x2p5uFc9oy5D3ToON5E+caFWVWkSOeFyIMJN7CxxaVvHFRRZpZUjEKq8SFWeFVNNVqRAKgyvhP/Ixr4XLWoguFxb32LQwmIeaMA6W996m4wVDICFCE98xyHIx4iMEq0i2k40m86LRre0ieAumDVqPblLtffjojqXpVlkABqE/5W+zGAMBjJJFKB1i3irCiYAmUXxHPU6iOqupYA92RII8N8I1M8NqEGJF9yvhiBVAnekA46VAAB+GNUtc0ahdxeJpUW8o5piY3a8NdVBX407SIPuJ91scNNxE2SQ2vTbdlPvcPKEsoVqiM2kSpOrvAj6RjUZjadOi0VBcWtB6t/eqP2gypzqjYPAEH7hHJWzDCFCgeGOfqVEaNPggDaFL+LD4Jfm+H1ANdSZBM3tHuwfDbTzVw1uhtfj19fQs7atcYiiWukNEHSTbW6AZgLyBF5JiPf7fhjdL3tu+I36+i8y2lSqHLRLi7dYeqmbPu19eqZuCDuI3HUDHafJPHMXK/wARSMVbE9XUpqX3RXBkHSe/LWBtAIMAXWML1MVRojN2W/tatHY2MxdswEgOuCNw0gFMOAUiprKdwE6frDrbFK9UVabXjQrmEwr8LialF5EiNNOKs/DqhIi0DfqfG1sKhaLgoOKnvDf1f3Y+N8cK63ReOfLH+fH/ALKn+3BcX+2xL7M/frdY+6cehf5jL/w/U2HKf7DVkYn/AHKitYGKOcG6q1Om59mhAZDQMxYm5uDvPUTyOKVCHNkL1eD5YUQyq3QWIjuPT71VsKggXHno+G+M0sq/V4LQFbDg/t+KXtw8iuHEAaSCdr25YLyk04OqWrPa5py2C74ksUqm3qNt5HHKZ546ws+uP8Th0HyQXo7mkHckzEmw3nlPhHuw1jqb5znTRZ2xsRSDeRGsT29HZCeVKqnctHkuM5byGJxFFpWBuDI8MRRbxFFxVBiRuDP9+zAqzM7C0IVZpc22qY0OLrok8sZJJBgi6XbWELj77N+pb2fbhn4Wr0K81NcqYZLMK4lQB7IwEtcNVZlQORFSrpBJJgeBP0Y4ASYCIltdqTElmqQYMAVhsAdh5D44KwVBw8F1GVKpAGlCwjqAf9WKADeYXEuzfFlUaWGlukg262xx7YEi44/ZL1KzWnLKqP3y012eCQcehwOGeMOJGt0fCY/CNp5H1ADJ9k6LitxFSedzJOkSZ/vpgwwrtUw6vhxUFMvEnu79AeEoTPAMZ8OUb4tSexkMAndr63Razq1hTeBBuYBkdv2RI41XYCXi0Wi/iepPPFaOxME0HmTJm9+m24AaDo1leU2jtjFCuWsqRHAQJ7bnrPcFEaNQrqg6d55YdFDDtfIaJ0WdVxWMq0sr3Etku13neoxTYRYjVtynBKlKlUEOAMJVpqtIIkSisytaDqUgDe314zcLszD0n55zcJ3evanK9fEObERxUvCuKdmYaSN5BuN/fvimO2VmPKUAAd43Hq4JrZe2X4UkPuDxurOcxSqL+cO0aS4vJ5gj2Y8/FSPlXqXYovplvJtg9HldV3K+j9KrUajmLoSqxr7MHW6qBq3O/qrcm0iRO6NoHEUABrv7PcrA2fs5tOuXuOmnb7hS8f8ARuhkqZCKtHSzaUTU3aUwFh+8AO0lhILERNyRGDYSq9oIYJ+x9EXamGoVC19V2U6dY4DpkpPSzDpAV3hbLLGwFh4TGHfgaLhzmiehZo27jaZIpVDl3AwbbtQU49H3LdsTJJCk7X7w62wPEsDGNa3QK+z6769d9SoZJufYVpyNMiTqkdAAL+7CYWqUPxJRq2vH7vh1/u2OFdavHflj/PD/ANlT/bguL/bYltmfv1uz7pv6F/mMv/D9TYcp/sNWTif9yorUwNoPnbHFZsRcJdQZTWMKF0tc/pH/AIvgdQwIhenwNKoKTaj3kyNNw/PldO34yqnnsecW5mQb+WEyxz9JTeW6Byue7WuBqPqNsfISPHF6jMrFas3LTlMKuV7jDXUMqw7xB3B8MLg5TKReM4LeNkmpcMq6iUg6TvMbE3iPDGvy7XsuLFeV+EqUaxDTdp/pOfutxZ0AbwaR9GM44UzzTZbzdqNA/wAjSD0XUeYqq8A64KsHUGLmNJVgQRAn32iMDODqZgZEX+0butXG16GUjKZte3bv6u5E5RmIJYMJNi7amZeTE+Nz7b3wvlc1xDuKfpvD2Bw3iVlXN01nVUprpBLanUaQNJJMmwh13/WHUY6rrRztKCe1pwJk9osCAWM3tCgnyBPLEUXIalUYhWRmXSWCsCQGErqAOxFxO4xUsaSCRcITqLHGSETiyKtJWNNpHO3t6xheu0EAnSRPv34Jao0NeHcbFQZvNZk1KcJUbV+kFOlSASdRjugxAPMmMdaKQECEwITvIZp4Y1NQiI1LH63gOUYTrim2MiG8gJZxD0kRSQJ9mL0MFXriaYss2vtCnTMEqp5/Nmo+o+zHpsBgBhmQTJOvDs9V53F4o13zuR+Q4Yj0w7a7z6s8vJG+nBquILHQmsJgGVqeckpnS9HKJAl6oJ5QfpKDAfi3cEx+lU+J8FsejGX/AF6v8p/pxX4k8AnH0ar2hjqjiAIiRp9+1Z+DOX311enq/wD84t8W7gEs7ZzXABziY6V2vozR5VKt7bfT3be3E+LdwCr+mU+J8FJ+CVL5yp/p+zHfincAufplPiffYua3orTCsddSwJ5ch5YgxTp0C47ZtMA3KqSLbbfDNV7RbNCz8PRe4TyeadOz+1bPR7NgqEDgNNpAPLaJHXHjsRTc2oSd9+8r1OHkNjLARa5M0swlXtFETLVPVCx0ZrnVpIAMyMWwtQtcRuKvkiqH6RM9X9wq56XcQqZgUajvTfUijTT/AECSNYdSSQb77EAY9LhGZA5pF58FibVqcoadQOBbB7/cJRjQWEnfo0LVv4V5A/pDkcJ435QtfZHzuVn4a7SVMwBawAGEAttyj4sknabHkDjhUavHflj/ADw/9lT/AG4Li/22JbZn+xW7Pum/oX+Yy/8AD9TYcp/sNWTif9yorXjisgM7lkF7qeWmJbw8cTVaeCxmIaYbcdOg6ehccP4cW/OqpNiJIiYiPZPvJ6TiSBojYzaBe6aDo1HZOvb5DsR7ZFQxIgMv6SkA+w87+zrgb25hdJUsZWpAtBkdN+665y3ESO0p1W7wUspMd4AEmI8BMefTCr8O4acfcrZbWY+lyzdBr0IoVIZrAgk7gHmeuDUw7kgG2N/e5YmKc34lxNxbyC4qNJsAPDbHXvcy0bpnd1cenSI3oTGMe6SY4Aa+MDxlcQwsQB7T9mO03l4DmwRxBXKtOmyQcwdwIj7ppReVBG0ACb2Fh9GM6pOYyvTUMvJNy6QIS3M+juXd6lRg2uqIdgx21U2gDYfmkHkIOKIqlqcGpNrJ1zUZnJ1kQzdncRtApIB0APU4iiIyuRSm1R1BmoZaTOxYgCeUux/zHEURGIoo607aZ9oH04hE2Kq5ocIKP4TXJBUxqG2rytMeeMx5dSfkDjCXpvc0ls6JX6QcTfQVK6emGcLhmVqwEzx9elKbRrCnRLgbqqY9cxjWDK0QF5Fzi4yVmLLif8Lpg00tJJYepq3nn2T/AEgYy8X+4vSbM/1+0+9UZSplYYr59y+m0i2XB35Wm5m2Floe/d0eqdQP5ehO35La5jrjq5793UlLWu1puYG/T/xYi4Y9/wBrfbVLSzecf/ViSVIHv+0xpVQdp6XBHwIGLKhC1mvUf+E/QcWbqFR/yleYY2F5NMuF51qTD9Wb88YW0sI2t/kZObq19j7LcwBq0iGkiOseqs2ZzwcKNJIYGTyFuficYlPLyT80SItvPUtWq85gI1m+4KoZumNRgAAeJx6nBVwaDSZ06fZXn8RhCahyx3j76KDR/d8Miu0mIPcUE4OoATLf/Yeqc+jYtW/hXlP6Q5YDjflCc2R87lcMpp090aR0ge8xzwgFslBcVpiZ3kfqk+y39744VZq8d+WP88P/AGVP9uC4v9tiW2Z/sVuz7pl6EV1NCgQRYFT4Eav79uG6LgaDVmYthbjHg77q19uv6y+8YikLSsm+pSepInEUL3m27huXa5hRcMvvGOKsEFd1M6CILr/p+rEAAVy5x1Q9d6ZVpKzpIBtIkEGPfirgUWlULQWbjY9oj89iI7RQxgiJMX5YGy9OCYN0WtzMTna3MBBG8Gw8FIM8kzI96f0zgfw7tOUcmhtSmL/DMnjB8phcPmaZAAK6puZHuxSlRxDcS97nzTMQ3hYSZ3b7XSVWpSdQYxrOeJl3GSbRv3cE04OobswYIOqzMVUnS5UFhcDUFvher8561v4YRRZ1DyTSuAtvuakfFczVYfCngaOtLECcvSJtMV64+HZmPecRRcrb1stSJ3la9YCOQjQbxviKLdMCTOXpXNvy9YQPE9mZ87YiiLbh6aWZuwSAYVaj1CYG+ossGeWk7c5tFFX2DA6lieY64Xr4flYIMEJerSJOZqV8aLuBKkRfr9HhPuxbZrH0K4cR0d6y8bQNSkc9o6J8klIHXHqGueTdsdq89Up0mtlr5PCCFzgiAn/DlXsUkKbtuAee91P1Yy8X+4vSbM/Y7SiVpqYBVd4iE8P3PD4D2LLQUyZU+tpWfEIDbf8A8cxffz9shSUYlBt9AIN/VBn/AEf3OOqsrr7nMGV5fqj+jpiQpK67Jrd0227o5T+7a846pKKcOKZmCNJkkmdvIDFmzIQnxlK83xsrySzEURWXzrKCJMeEfXjHxmyxUcHUg0cfW29aeE2gaQIffgh6jySTzxp0KfJ02s4BI16nK1C+Ilc4KhJx6PVFHaBmVZCxqIAMMDzIwpi2OcBAWpsyqym5xcYVjyGcoIDNWmCTsGER/MfHCYov4Fa5xVE/yHeuOIZukxkVaRtHrL9M44aL+BUGKo/UO9eOfK9mlbMAKQe87WPIkAH2wfdiYww1jd8KbLbNSrUGhIAVS4PxurliezIg7q1wfHwPlhejXfS+VPYrBUsSOeLjfvTz8O6vzSe9sNfqD+AWb+hUvqPgs/Dur80nvbE/UH8Au/oVL6j4LPw7q/NJ72xP1B/AKfoVL6j4LPw7q/NJ72xP1B/AKfoVL6j4LPw7q/NJ72xP1B/AKfoVL6j4I7LfKfmEUqaVNgepa3xwrUqh7g6IK0sPhjSYWFxI6UE3p5U+aT3thobQfwCzXbDpH+R8Ful6f1VIIpJYzu32447HucCCArU9ispvDg826k0/GzX/AGel72+3CC2ln42K/wCz0ve324iiz8bFf9npe9vtxFFn42K/7PS97fbiKLPxsV/2el72+3EUWfjYr/s9L3t9uIos/GzX/Z6Xvb7cRRRZn5U8wylexpAEQYLfbglN4Y4OiYQa9I1WFkwDYpd+HdX5pPe2HP1F/ALI/QaX1nwWfh3V+aT3tifqL+AU/QaX1nwRFH5Scyo0qiAdL/XijsZmMloR6eyzTGVtRwHYu/xn5r9VMV+Jb9AV/wBPf/yu8F1+NLN9F95xPiW/QFP05/8Ayu8F0PlVznh7zifFD6Aufpzv+V3gs/GtnfD+Y4nxQ+gKfpzv+V3gs/GtnfD+Y4nxQ+gKfpzv+V3gsb5VM4RBiD+8cd+KH0BQ7Ncf+67wQH4d1Pmk97YJ+ov4BLfoVL6z4LPw7qfNJ7zifqL+AU/QqX1nwWfh3U+aT3nE/UHfSFP0Kl9Z8Fy/pw53o0z5k4hx7jq0Lo2HTGjytfhq3zFP4458efpC7+is/wCRy6X06qCwooPacd/UHD+IXDsKmdXnwW/w7qfNJ7zifqL+AXP0Kl9Z8FxW9OqxHdp01PW5+vHDtB+4BWbsKiDdxKrWbzT1HLuxZjuThJ7y8y7Va9Okyk0MYIAX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jimapco.com/wp-content/uploads/2012/07/USA-placemat-Front-VERSION-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384" y="4005064"/>
            <a:ext cx="4257616" cy="27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139219" y="4077072"/>
            <a:ext cx="8229600" cy="165618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Washington</a:t>
            </a:r>
          </a:p>
          <a:p>
            <a:pPr marL="0" indent="0">
              <a:buNone/>
            </a:pPr>
            <a:endParaRPr lang="en-US" b="1" u="sng" dirty="0">
              <a:solidFill>
                <a:srgbClr val="C00000"/>
              </a:solidFill>
            </a:endParaRPr>
          </a:p>
          <a:p>
            <a:r>
              <a:rPr lang="en-US" b="1" dirty="0" smtClean="0"/>
              <a:t>There are </a:t>
            </a:r>
            <a:r>
              <a:rPr lang="en-US" b="1" u="sng" dirty="0" smtClean="0">
                <a:solidFill>
                  <a:srgbClr val="FF0000"/>
                </a:solidFill>
              </a:rPr>
              <a:t>50 </a:t>
            </a:r>
            <a:r>
              <a:rPr lang="en-US" b="1" dirty="0" smtClean="0"/>
              <a:t>states.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39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31755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Canada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www.michellehenry.fr/bgCana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9390" y="-32735"/>
            <a:ext cx="359461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19847" y="4509120"/>
            <a:ext cx="8229600" cy="1656184"/>
          </a:xfrm>
        </p:spPr>
        <p:txBody>
          <a:bodyPr>
            <a:normAutofit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Ottawa </a:t>
            </a:r>
          </a:p>
          <a:p>
            <a:r>
              <a:rPr lang="en-US" b="1" u="sng" dirty="0" smtClean="0"/>
              <a:t>Symbol</a:t>
            </a:r>
            <a:r>
              <a:rPr lang="en-US" b="1" dirty="0" smtClean="0"/>
              <a:t>: maple leaf</a:t>
            </a:r>
            <a:endParaRPr lang="en-US" b="1" u="sng" dirty="0"/>
          </a:p>
        </p:txBody>
      </p:sp>
      <p:pic>
        <p:nvPicPr>
          <p:cNvPr id="2052" name="Picture 4" descr="http://www.acoa-apeca.gc.ca/eng/investment/InvestmentHome/PublishingImages/Canada_fla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493400" cy="178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nanutshell.ca/wp-content/uploads/2013/06/Ottawa-Jun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907" y="4149080"/>
            <a:ext cx="3981287" cy="25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133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31755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Australia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36354" y="1728283"/>
            <a:ext cx="4324161" cy="1656184"/>
          </a:xfrm>
        </p:spPr>
        <p:txBody>
          <a:bodyPr>
            <a:normAutofit/>
          </a:bodyPr>
          <a:lstStyle/>
          <a:p>
            <a:r>
              <a:rPr lang="en-US" b="1" dirty="0" smtClean="0"/>
              <a:t>Capital: </a:t>
            </a:r>
            <a:r>
              <a:rPr lang="en-US" b="1" u="sng" dirty="0" smtClean="0">
                <a:solidFill>
                  <a:srgbClr val="C00000"/>
                </a:solidFill>
              </a:rPr>
              <a:t>Canberra</a:t>
            </a:r>
          </a:p>
          <a:p>
            <a:r>
              <a:rPr lang="en-US" b="1" u="sng" dirty="0" smtClean="0"/>
              <a:t>Symbol</a:t>
            </a:r>
            <a:r>
              <a:rPr lang="en-US" b="1" dirty="0" smtClean="0"/>
              <a:t>: kangaroo</a:t>
            </a:r>
            <a:endParaRPr lang="en-US" b="1" u="sng" dirty="0"/>
          </a:p>
        </p:txBody>
      </p:sp>
      <p:pic>
        <p:nvPicPr>
          <p:cNvPr id="3074" name="Picture 2" descr="http://www.tachnat.com/images/AustralianFla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6632"/>
            <a:ext cx="3891358" cy="321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3.bp.blogspot.com/-bAXp_d9z-to/UQ_qW_ojLZI/AAAAAAAABkI/1C1OKS3O1dI/s1600/boxing-kangaro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76647"/>
            <a:ext cx="4762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xQSEhQUEhQUFhUVFhQUFBQVFRUVFBQVFBQXFhQUFBUYHCggGBolHBQUITEhJSkrLi4uFx8zODMsNygtLisBCgoKDg0OFxAQGiwcHBwsLCwsLCwsLCwsLCwsLCwsLCwsLCwsLCwsLCwsLCwsLCwsLCwsLCwsLCwsLCwsLCwsLP/AABEIAKQBMwMBEQACEQEDEQH/xAAbAAACAwEBAQAAAAAAAAAAAAABAgADBAUGB//EAEcQAAEDAgMFAwcHCQgDAQAAAAEAAhEDBBIhMQUGE0FRImGBFDJCcZGhsQcVFpLB0fAzQ1JicoOTsuEjRFSCosLS8SQ0Uxf/xAAbAQADAQEBAQEAAAAAAAAAAAAAAQIDBAUGB//EADoRAAICAQMDAgMFBgQHAQAAAAABAhEDBBIhEzFRFEEFYYEiQlKRsRVxocHR8DJy4fEjNENTYpKyM//aAAwDAQACEQMRAD8A8E0L9CPAY0osQSmIICoRCgAIGAJWMhKHIA4ktwqIHIsKDKdiLGuTJaAQqGQFIKI5ACpDZIUsCJAM0KWIvpjNZsk3U1mwNdCooaJZku3doreHYzfcx1AtEWhMKCrJhSsYcCVjQMCmxkwpDJhQUTCkAQ1SwDgSsYuFAFlN3JQ0BS5uax9y0EBWhCPCqgEwpUMpC9KiApUIIKYgygKISmAsqRgUWMCXIAJU2MgQAwVoQ4VqyWMFViAkAwKYqBKTGNCkVgDUgGISYkx2OUMDSyrkoFRdTqpUKhxTx8091C2mR7eq1TEkQNQxjgKWUiYRKmxkLYSsYAxFjDgSGDAgCAJMLHU0Aj2pjK3NQNEeZWM4jQoGSIMbEhaUKwQihlGAr0DOwQkMIARYWPlCLRPJWSk5IZMajeOiY0t4UCUbkBBCaoCAISQDAJoQwKqxBTEEUydErFYIQOyBICxqRLLaTM0mxNms24jvWe4myt9pzHNFjsqfThIpAHrSY0WNdzCQBDwddU1ITiPgV2KiBqQ0AhSyh8QUgTD7EAOWCUrCxnMEJIVlL6cKkUmKGoY7I9AjNVfCicqLSKmOWO6yqNFGCUl3BkcyF0LkixCEtyHZz+Kt97HtCKitTCgY1LyBQMajdY6FxKLY6BiRuCg40bqFRMaW8dADkKQUMHKlMVDBypSFQ0q9wqLGOVqVkNGi2uSwyEOmS0A55p2T2LA1sd6QrKnNKCrLKNSFDEzYashSkSwl349apUyQlsiCk0NMpqUe5Zs0TEbRKVlEq2p1CTYyW9eDDhl8EbgaNRjloq3ElDqsaj1H70rGkUGuCk2UkaqbskIGWhFkjkoJK3CVQ0ENU2AlVqY0zmV2nNcuSzaNEomMkoP2Gy8NiCqaonuWkLoRmVvZmoceR2cpy6HRqCVN8AKVm0MVTyMMpWwHDlakiaCIVqmIOFG2+wWDAl02OwimU+k+4twwplV02LchgxNQYmy1lJaJUQ5F5oECeSZLkQN6IJCGJCssa/qgQhOaQwULh4qHJoaJAJzdMAhwGYyPXv7lyTjlm3FcLydcOlBKXdmypUOriCSGknISSASYGQmZW2JbYpeDlm90mwsqe1U2LaWhyhtDotDVNoOS4N7kUKyt9BqmilJlJpRojsVdgdbzmEWNOjHcWRlZSbNExKLSzJ2iIz8g0aZ5hXuIaL2tkLRMhoZrJTl2Eh+HClcjfAmCVXYlMyXFvmsZo2iFlnlKhRopsc0hKuSsS4Gcz2LS0kZ8tlbu7RZ7zTYcENXWo2XZCO5S1XAAhTQ7FIUtAOzJONITHDx0VprwTQZVprwIIaqUeQssDFpRLY4amTYwahk2MWJBYoUgXNqZQpJaLKTsJQ+Rcj8LFoQEWJOhfJSlY9w3kZKmx7hmWsZxMclEmyou3RfWpNeZaDGFg8WsaD7ws4N1THJJDU7aESsW41MojopaFuLBS6qaYbhixXGyLEwKh2Nw1D7jsTCrpUFke1TtGplbqAKUoDUyvyQf9Kdhe8QsI71VNE2mO2StIkyGDVRIQxIBi3uUbb5LUqIQOQQoD3ADJQ1QJ2E0Qo2tl7qJgHRPYLeeRaV0KRrQ4IhXuTQuQQpqwsTAVGxsqxgxUsYrLGsC2jBJENjZKuEHIIRwIIdCnsFWOx4RuJaLqcFFkMdrefuRYiwVR0SJaYzMJ6eKGyeSxtEE8lNitjmjHIpBYQD0QBZTeTyKljoY1Mj6j8FLLgvtIFlRaxmFjQBJyGQ5LOO2CpKi5uUnbdmunbO6qXPwTwjSKSSv3IbQ5CaQrFLFSCwcNOxWAsQFg4aLDcDhosNxOGnYtxOGUh2wCkixojmRkps0S4K22hxTOX2KG3Zdqi40FpuMicBG4dk4KLCwiiiwsnBRYWTgpWFnhyxdTjfY67IGKVjBssC0qiQk9yqxEb6kAMQmTZMASaQ7Jw4SqhbgYM0qHY7WdyCWyxjUEsv4R5pENjikmRuGNCeSQKYoonv96Q7RptmO5eKlsXBrptnIhQ2Itp2w5ZKHIdllag0NcTGhz8FlPIoq2aYVKU1RTswFh4VVwdU84EDCHDQwOoLT7VEX7SfJpmjxuguDqBi0OSwimiwsPDRYrBw0WFk4aLFYCxOxWDhosdh4aW4ZOEjcNInCRuKDw0WMnC7lLGpUOKaLE2HhosLJw0WKxTTRY7BgTsLJhRYWTCiws8DC9E6iQgBoQKwwmKyQgLGAQKw4EhWENQFjtCRLY4Ygmxm0h0SFuLQAk+CeWaAxSpWTJNFrGJNk0aGU1LYF7aKhsdl7KShsTY5gQIknQfb3DvWcp0aQg5cvhFFOlxHzq1h15OqDkP1WH/V3tWMVulb9v7/h+v7jpnPpw2rhv9P9S+9sA9uQlzSSM4JzkgO5HoeRAVz5MMObbLn3KrO5IwtqGQ7KnViA/wDUePQqDQjQxlGYApeS8mNO5Q+q/v2OkKadnJYcCLCwFiLEDCix0DCiykgQiyqJCLHRIRYyYUWAIRYBhFgGECDCQBhACkJ2AC1FhYMKdhZMKVhZ89henZ12NCLFYYSsCITEEJ2AwCViCixHQ2fsx1VrnNIAaYMz0lcOr18dPOMHFty8FRhuV2bLbYWOA24tpJAANSCSdBCl/EJLmWKar5CcPDR0RuPdTAFM88nH7lkvjGBr3/v6i6M+xPoXeDSlPqez7SE18W0z+9X0YvT5fZFVTdm6ZrQqeADv5SVpH4jppffRLwZV91mf5uqt86lUHrpuHxC2Wpwy7TT+qM3Cfh/kdK22TNDjYxGPhkRMO5gxoV5v7Sm88sUYXXz9vqbvTJQU26s3093ahbipllRsAy09e4wkviuK3GScWnQnpJ1ceUU19nPpxxGFs6SNfUV0Q1WOf+GSZlLBkj3RnrVMOTQC49TDW97j07hmUpZ4p0nyaY9PJ8yXBVc9kBrHduoYdVy7AAzd0EaNHUjKJWbyRXZ8v3NoQlJ3JUo9l5NlsabQGtc2GiAJ6evUrSM4viJzZYZW90l3HtrkFsvhuZ9IHmRyTk65IlhluqKszVTSDyCWupVcntkENfHnRya6M+hAPMlZvJHybxx5auqaEpXXAcGPfxKZnBVBxvZAnBWAzI6P8DnmV1oruxz07yR3KO2XuvP7v6HVaMRhsEnQAgz6oVPLCKtukcywZG6plO03cBpdUa4REiM89Fyv4lp7pSt/I6VosvuqMTr5xbiYyQRIJcB7hKnJrpQh1Nj2+XRpDSxctrlyW2tyH02PJaMTQ7URmOR5rrhmi4KT4sxnicZOK5o0R7xI9XVZy1unj3mvzKjgyPtFhq0i0AlroOnZKwfxbSXW+/ozZaHP+H9BaoLW4ix8azH9Vn+2NNdJv8i/2fm+Rk8sPKlUPg3/AJLfHro5FcItmUtLs4lJIguzLQaTxJAkluWIwCYKT1yWSOOUWmxrS3ByjJOjYWLus5CmiSZy5mJTdFNGhrCpslojmwJOiLDayht0wmJ+5VTHsNIpqNw9geCjcPYHgJbg6Z86Fq/9B8/su+5d71OL8S/NG+1+BqlnVaQDQrwZz4VSB6+yuXL8SwY5KLkufmjaGnlKLfg95uXuzbV6AfXYQ6SCKhfTPnQOySF4mo+K5Xkl0pfZ9uxrDTLtI6F1u/sym4NcWS5xaIe52EgT2iD2chz5wFkviGrl2k/4DenjZXfbK2aKZLKZc8AQ1raxJPr0UR+I6t95tfkU9KvZGXZOzrT87avOfQ/8gh/ENV+MI6R+8TVcbMsyRgsnEc5eW/B5T/aOp/7n9/kV6K+yMtxswNa4W1BtEuycTVq1AW/snIHM596xyaueSSlklbj24RpHRUqRlo7BpsAIotxAgh3Fr5Rpli1lbP4pnkmnPh/Jf0GtAkdypvHdtMgUoDQ2MDjpznFquROBt0HdnJvt9LxpPaa31U2/bKaWMfRkXUd6rh1FlR1VxcX1GnJjR2cMABoH6XrXVpsWLI5Wu1GOojKKjTMNTa10JqCvUwvJwgPcIIERllnmubLPEsssaj/hVnRiwfYUm+/ByXbSuq7AZquMy5vFeQBJ7WuZy96zWsjhUZpJOTot6OM7TV1yCi+u2C19QMqZAio/tGYg5rWWrTzTg0rir/QlaWKhFpdzrNs6gNPFM/nQczOhknPUpx1LlLFXaSv+DZEsSUcn/i/5nJvdoBlG4eRUilUY3k12F4Y5sRoYf7VljyZ54W93LlS+hpKGKOVKuKAamKpSAFT8lTqkz2SHktAcOs5rocsiz41u4fFfOmzFLH0cnHKf80X3dsHAt6iPbzXdkvZLb3pnLjrdG+1nPsaGFslnDJJ7MARGU5E6rDSLJCLjN2b6hwlJOIl8+IJxkNzIaYmXsYMXdLwfBZ6yU04KLq3/ACv+RppoxqTkrpFNPaLRVrNIqf2bMZM5RDfMB5+cpl1etL7XFOl+Q0odOPHN8l7Gue1mubMbsQHPDEd3aWOLUz2Qbfdtfkaywx3ySXZIx3lKqcLO0Q+Cxhc7CRoIExyPsVZc8I750vsuv0JjhvavJUziCQC8MZAdD3ANkkARPULSep3ShifKatf7ErTRqU67BNvUeWh+IOI7EveQG9cjnlK5o5cW2UlFcOjX0/Kj5Nltti5dVptfWeQIZyGQGmQ7ltLT4em2oowhH7aRl+mN64BpqyBpLKc65TDRK5FpsK5S/U6HFvg7H0xvH0+G7hRAE4Diy/zR7ll6bEnfI1F1RUNtV5JAaJ1yPIQIBMBdmDUywR2wdL6f0OfJoYZHcjXb7xkNw1aIeMTXSKjmGWGWnIdRposc2bLkyLI5/aXbhF49HGEXFLhldbeBxDsNMtPow+QPXLVqtZqPfI/yRj+z4eyX8TobP2/S4YFVtXHBkjCR3aH7FEtXqb4ycf38ivQw/CjkfPLzVILqrWcjhnwykrb1ufb/AI+foZPQr8Am09py7CKtQtPVpAEQcyR3+5OGt1NW5foJ6SC+6UW9070a4By5t8NU3r9R7th6fH+E9nYXlN7G4ntDoGIOIBkDMkL2IarG4p7l+ZwPA7fBrdeUWtJ4jTAmA4EmOQE5lJ6jH+JfmhrDLwzE3bg50nc9HMI16yl6nD+NfmPoz/Cz1N3unxS11R9VxaZEP4cH93hXzXVa7I9mOmxo1nd4EQ4vcNYfUe7+YqeozRYoeAs3Zp/oM+qEurMpQivY009hNHIe5LqSHSLhsdvRLdIOCs7KHQR1nrolvY6RfT2S3onubFwO7ZLY0Q7BMq+ZW9FCcityEfsBp5JpyDcjyu9W7WCk6pBIaC7IScug5pdSSdM0jtZ4tlw029LDP5StIILSDFPIgr1/h7dSv5HHq0m40bnMpcG3EOxvrtDzjeW4DiEBpdhaYjMAHIrhyZpvU5l7Rha4Xfj3q39TWGJLHB+WXbMo0W1bkFjnNp024Wy6ZIkkQROi4smoyvT4JXTlJ328nT0o9SarshaVGl5Ja/2fbfU7dTlhD3DCTORMiMvRK2lmn6vNG+FHt9EZLGunF/M9S2iwkluTcJLY0jE0tju09i2jKTy6a+9K/wD1ZzSVY8373+qNNG2pmo3EzKHghzW54XkMJjUQBHdC8lZJLQZHf31+h1S/5iP+V/yM1W3bwK/KH1IAAggRhHhMhejvk9bp+fuxf8Gcv/Qy8e7/AFOdfVKbX0WtY41Kb6L3OIYA9r8wAZ17AbnHmeJw0CnKep54cZr62ban/Di/fH9B9uPFOvSNZj3imyo4t7D3OxVS1oAaYMOiBrpqqgsktHl+0m24834G3HrxpVwyixtWG4uNYY2lhBDTINMww9whv1efPHNOXpNO0/eX/wBGsP8A9svHev0MjKbDZ2bi0YjWpMLiASWOqulp6juXXPJL12pV9oOvyRhGP/Ax/vX6jXNBvHuRBGGlSwgho0qPHLlDWx3QufTzfQwf5pfyN5K8k+PZfzOPstlE1LXFTD2uow8D/wCge4YznlGS6tZkyqOapU1Pj91Lgzw44vZx7GB1On5NedjtsrHA/PzcTQG65xDtR6S06uT1WBXw48r50xbI9LI/dP8AobrqlRFxQhvY4Lg4CpUGbRlhcHSBnoDC58eXL0MrvlSXsvP7jV449SC8o49OiGXLRyD4kmcpI1XruTlhv5HDFVlr5k3N2N5YTwgXBpgmIBPd1XmZcrh3O2EYvk9/Q3EdAketcrzzfsa/8NGz6D5aKepk8D34ympuQZ81Lqz8Buxijcnu/Ewh5Zj3YyP3Lz0SWaQXADtyoE5RnPQRqm800FwM1TdAzEf1Ov2IWoY6gI7csnItHqhP1LDbAyVtyo0YPWBn7QrWrl5JeHGzH9EXjIB455OcPtV+rIelxsvZsS5aID6kD1H3kKevDwL00TqP+Waj6NrUJmM3tHZ8Ac+5dPTn4Maj5M1X5ZtcFnz51DmO+Ga6I6Mw+z5Kf/2KrEC0pATpjccumgQsM/l+QfY+ZS75X7rlQoc/0/8AkmsE/IXAzP8Albvv0Lcdew4+Pnqlp5eROUDHU+VHaLjk+k3ubSbHr7UmU/TfMW6PgY/KLtNxyqgZzApMj1ZtOSXp/mVuj4KK2/u0iP8A2sPqFMH+VNacTnHwYnb9X5PavX+BDf5YQ9OgU14Qw38vR/fKn1iVSwryG9eDDtLfW8qtLH3lQtOoDoB9cLRYIe/JDyV2PPs2k5gwsqYWyTA0kxJ8YW8fs9mZSd90T53fM8UzlnPTRS8cG2379yupJUvAzdv1QSRWfJyMHWNJyUPT4mlGuF2K6+S275YW7w1gABVfAMgTkD1iO5Dw4nJya5fcSzTpI1U98LoBoFd0NybmzIRHTPLqr6cLjL3j2J3umvPcf6Z3mf8A5Du1M5sznI+isfSYdnT28N3XzL6092737CP3yvD/AHg5zzZz19BX0Me+M65iqXySJ3va4+z7hO9FwTJuDOUmKfKYzw8pKrHp8UN21Vu7/XuKeWUqv2E+kteQRXIiNBT5EEej1APgmtPiUHD2YPJJyUvdFf0pug4ltwZMSZaCYECezyBIWctLicYwriPb6lrNJNy933KxvLc4Wt4xwtIc0YmwC0ktI7PIk+1N4IOcp1zJU35QdR7VH2Qp3luZJ47pIDScTdBMDzeUn2pR0+OMVFLhcr6jeWbbd9zM3bNYQBVcImIcMp1iGq5Y4SvcrvuSsklVPsL861II4rocZIxCCe/s9yeyG5Srldg3ypryCptF7vOquMCPOGh5aIWLGk0l3Bzk3dj/ADk8mTVeT1xD7laSqk+CPezXsLbda1xcC4qUsQjsPwxmDMaHnqOamWDHLuNZGuDrnfS9Ot/X/iOHwhZ+kxFdV+BDvjezI2hXH7157tC6EvSY/I+s/BbT35vxptCpy1eDppr+DzS9JDyHV+Robv8AbU9G9cdfRpHX/In6KL9/4h1vkW0vlE2uNbmdPzVLKP8AJz5o9Avb9Q668HRp/KdtTnUpHOc6TI/ZEcvf3qJaFsfVj4Lafyp7RESKDtfzcT3ZOUeg/vgfWiaaXyt3uWKlbkwZOBwnp6eUJegf90HVgMfliuRkbWgcjMYxJPPzjl3e9S9BJ/7D6sQM+WeoAA6wpmByc4CRmCBhMDT2Kf2fIfVj5LmfLWI7VgZ5w4x4dlHoJeP4f6h1o+T5o2qOvsBK9EwsZjpMNa4noNfYk3Xcfc20tm3DvNt6x/d1D8As3lh+JFKEvBobsC9OlrV/hu/3JLNj/EN45+AO3dvwCfJ3gRP5tuXi5HqMP4hdLJ4K/o9f4o4BmJ/KUzl9ZJ6nHXcawTC/c7aJOVAk9A9nwLln6vH5K9PMrqbnbSGttU8DTPwcj1UPxC6MvBjfu5ejzrav9Un4I60H94fSkvYx1dl3A1t64/dVPuVKcfJLjLwY6tu8asePW1w+IVppktNFTgebSrRDETAEIoAooRIRQyIESEASEwBCKGTCeiKCyYCigsmAoodk4Z7vaigsGDvHtRQEwj9L2AooBgWjk4+vIe5PhALBJ015AfYk2FGins+q7zaVQ+pjj8As3OK9x7JeDoW+6947zbWuf3Th8QoefH5RfSl4NB3Lv/8ACVvq/wBUlqcfkOlPwA7lbQ/wlb6v9U/U4vIulPwA7qX1PM2tZubW+aR2nODWjxc4DxTWoxvsw6U/BsZu9tAYot7iWmHCCYJaHQR6nA+KfqIL7wdKXgU7E2h/h6/8GfgE1q4L7yF0JeCt+z71vnWtX+DW+wLSOrj+JEvA/BRVfUZ+UovZ+1iZ/O0LeOoT7UZyxMRtdrtA7wLHfBy2WT5Gbh8yyB+v/Df9y03IjYz39nsi0ZEUsR5Gp2/ccj7F89LLkfue7HBjXsddt3gHYhrf1IaPYIWDTfc1pLsdG12gC3zye6Tp0/HcsJQ5Gbra7Exp4TI9fVXBcESRXUuRDs8ozAPXuUVyMwuvSKjHAnSM1oo8MR2KF/2v+li4lVwbn3gj+iiiaMQvMzMJ7Si1tRpGYCdMk8dvnasLZAgrq07dmeWtp4OqzIdy9nH2PNn3GuqYc0SNFz01Jm1ppGNlkwzIQ20CSYp2YzompOxOKL7bZLDq0exVK6FGKs3O3cpRoB4Bc/UkbdKJmrbvUwMgtIzk2RLGjE/YjFurZg0I/Yre9UkwoNHYrSVM7SKjFNmqnu4wjms3KVlqEQXewKbdOirEpy7imooy0tjNJErolhlRipKyxuyWQ7LnkoeGdotTjTN9PZjA5kNGQzy1ShpckoyY3lgmimpYjiyAIxTC6lpWocnO8y3nT3XtGtquJA58h15LzdRglR2Ycqs+jWu02sAyC8uWnkdvVizd9I2wpjppMTnEqfvKBH3JvTSQlOIfpL3FN6WYb4lFxvFMZZYmO+q9rgf9KFppIHkiO7eaMcekZPf2QPsCPSzYupBGGpvO4Z5/gJ+ikPrwK3b1u9yPQyD1EDTSvKlaninXlH3r0cPwpuKbZx5PiMYuiivutb1gDVpUyY1wNB9ozXfDRbPdnFP4gpPsecfuJQkxiAk5B7x/uWy08/JHqsfg5lO8ka+B08F4zie4p2OL/r9h96WwfUN9legdPxzWM4GkZI6dvtEdVKgDaFq34/rOftS2cjtUc2rtLtAj4rRY+DNz5OnQ2pnqs3jNNyOg/amWqy6fIzD87Z6rTpEuSNNLao6pdJk7kcDeHaGMRK6sGOmc+afB5apUXpQXBwSYtStkk48lKQlOqpcClItFROMAcjVavz1VTjwEHydXjiNVy7GdO4y1qohaRhyZSlwYnVBK6VAwchH1FcYEuQ1B4zUzjZUWdC3fop6Ze4ovXyuzBhMMsyikF29K0c28g08UniDqGqk7NaQxVEmWTkT0lq8f2TFT+0bdnZErhzYbOjHko7Bqy1cEtLbOlZqJQdqtcGkSsjJqGSu78eKWbSJyQoah0zQ8CF1rSxOd6llVBozUejjfYp6ljcMErSOkj4Mp6pjVLcEeI+BVrSw8Gb1bK22oT9LDwS9VI9BYVQ2mAm8fJySytuzay7EKHj5J3mU1Ar2hvPkDLo8l824n2G4DrmUbQ3Gm3u46rOUSlI1Ub9Gwe8lS+70tgbzI67zVqJO4vp35GcqXCylOi35zyyJnmP8AvIpdMfUKTfmdffqr2ohzYXbRMapqCIc2Yrm8nmtoxRjJsxvuF0RRi2Vvrp0LcQVkbR7hxXVxiS5mi3uM0SiVCRrdd96z6Zo5mapfN6j4pqKJcjP5c3r7j9ytNEWQ3revuKpMRZRux+kPbHxStFI30q60ihWJWrSu3EjnySEbUW3cxsYVFVCsvp1FvFcEN8jMqZyqa4M13NdvWhYygaRkb/Kclj0y3MNO5WkcZnKQzq6UsfJKnwaPKFrtMW2ClXS2DcmWNrq9pk7H8oSoimQXCNoUy9t5kk4k0xvLu9LYgpi+Wo2Do+WcZfJ0fW2E1UUOxqdZJoFIsF11yRtDcR1fvToLKeOnQrG8p8UqHuLDXyyPtSoLKeP19yuibC2vHNOibK6lRWiGUuetEZsUvVIQQ9MTDjVJioZtUhVaAlWp7PtUSbvkdeBA6VN2FUCM+7oinYWqCB3opgSZTXIdjoWXZZBOc5DoF04o7Y8kSlbLDUXTFoxkHGtNyIoZlRXCXImi9tRdUZIzaLG1FV2TRbTqwigLjcKNoWFtwqSIbsYXCGgRd5SiiaCy6RQUWC6RQqG8pQLaTylAbQi6SDaHypINoPKu9A9p8+4i+TPoycXogVkFbqhoLLBUB5pUOxXP8UxCYkxBx8+aKCwcTmigsnFRQWEVUCsheqJYpcqskEp2AZTsVBlVYqCHIsKCHKrFRIHRFJjtkwj8EpbUG5jADoqSRNssY6FadEssFRUmKg8RaKRNDB6tSJodr1opCosbVWkchLiOKq1WQlxHFVV1RbR+KqjkE4jCqtVJMjaEVUBtH4yCdoRWRYbRxXTsW0hrpBtBx0rHtJ5QlYbSOuErDaDyhFj2nksS+UPbAXJiIEARADY0wBKBEJSGTGgASmIIKAJKADKYqJKdioKLAMp2IkpgGUAEFOxBBTTEMCnYqCHKkxUMHKrCghypSJobEq3BQQ9UpCofGrUyaCHqlMKGD1SmLaHiquoLaHiqlloNo7aq0WYnYNxlXWFsIK34KayhtHFVaKaZLiA1UnkQKAorKeqithOMjqIWwHGU9RD2k4iN6DacFfNnpkQIiAIEAFMAJAGUwC0SgBUAFAEQAZQIITAiYgymIMoAITEEJgFAiBMAqhBQAZVWIYKkIKYExJ2KiYkWAcSdsKGCruIZ+SrsAMZT3MVBBTTEMHKk2Kg4yrUmFClylyY6FxKNzHRJRuYUGU02FAxlG9h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www.woroni.com.au/wp-content/uploads/2014/02/Flying-Over-Canber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0" y="3024147"/>
            <a:ext cx="666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0689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106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Игорь</cp:lastModifiedBy>
  <cp:revision>13</cp:revision>
  <dcterms:created xsi:type="dcterms:W3CDTF">2015-02-28T12:57:25Z</dcterms:created>
  <dcterms:modified xsi:type="dcterms:W3CDTF">2015-03-01T15:10:39Z</dcterms:modified>
</cp:coreProperties>
</file>