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129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91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19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75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90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82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89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9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16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1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9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248CC-A6EB-4B94-80EC-3E6E8F8C3A08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84C85-B18A-4785-9ADC-584F953BB7E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4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94796"/>
            <a:ext cx="7772400" cy="12222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Children in Russia</a:t>
            </a:r>
            <a:r>
              <a:rPr lang="en-US" dirty="0"/>
              <a:t> </a:t>
            </a:r>
            <a:r>
              <a:rPr lang="en-US" dirty="0" smtClean="0"/>
              <a:t>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elbert: Русские крестьяне конца XIX в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975661" cy="278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bibliotekar.ru/kVenecianov/15.files/image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80" y="18759"/>
            <a:ext cx="3414094" cy="247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56.radikal.ru/i154/1105/3b/89283cb4507b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94025"/>
            <a:ext cx="3858493" cy="243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841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en-US" dirty="0" smtClean="0"/>
              <a:t>The people (families) are </a:t>
            </a:r>
            <a:r>
              <a:rPr lang="en-US" dirty="0" smtClean="0"/>
              <a:t>divided into </a:t>
            </a:r>
            <a:r>
              <a:rPr lang="en-US" dirty="0" smtClean="0"/>
              <a:t>poor and rich.</a:t>
            </a:r>
            <a:endParaRPr lang="ru-RU" dirty="0"/>
          </a:p>
        </p:txBody>
      </p:sp>
      <p:pic>
        <p:nvPicPr>
          <p:cNvPr id="1026" name="Picture 2" descr="Re 4: Крестьяне в России жили плохо всегда - Священные войны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3905180" cy="275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мерть Aish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10312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20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 people </a:t>
            </a:r>
            <a:r>
              <a:rPr lang="en-US" dirty="0" smtClean="0"/>
              <a:t>could do </a:t>
            </a:r>
            <a:r>
              <a:rPr lang="en-US" dirty="0" smtClean="0"/>
              <a:t>a lot </a:t>
            </a:r>
            <a:r>
              <a:rPr lang="en-US" dirty="0" smtClean="0"/>
              <a:t>of things. </a:t>
            </a:r>
            <a:r>
              <a:rPr lang="en-US" dirty="0" smtClean="0"/>
              <a:t>Their children </a:t>
            </a:r>
            <a:r>
              <a:rPr lang="en-US" dirty="0" smtClean="0"/>
              <a:t>didn`t </a:t>
            </a:r>
            <a:r>
              <a:rPr lang="en-US" dirty="0" smtClean="0"/>
              <a:t>work , they </a:t>
            </a:r>
            <a:r>
              <a:rPr lang="en-US" dirty="0" smtClean="0"/>
              <a:t>could </a:t>
            </a:r>
            <a:r>
              <a:rPr lang="en-US" dirty="0" smtClean="0"/>
              <a:t>get good </a:t>
            </a:r>
            <a:r>
              <a:rPr lang="en-US" dirty="0" smtClean="0"/>
              <a:t>education.</a:t>
            </a:r>
            <a:endParaRPr lang="ru-RU" dirty="0"/>
          </a:p>
        </p:txBody>
      </p:sp>
      <p:pic>
        <p:nvPicPr>
          <p:cNvPr id="2050" name="Picture 2" descr="pro100_mica ЛИКИ ТАНЦА. Часть ХХVIII. ТАНЦУЮТ ДЕ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91539"/>
            <a:ext cx="5356870" cy="378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34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children </a:t>
            </a:r>
            <a:r>
              <a:rPr lang="en-US" dirty="0" smtClean="0"/>
              <a:t>did</a:t>
            </a:r>
            <a:r>
              <a:rPr lang="en-US" dirty="0" smtClean="0"/>
              <a:t>n`t </a:t>
            </a:r>
            <a:r>
              <a:rPr lang="en-US" dirty="0" smtClean="0"/>
              <a:t>go to school. In </a:t>
            </a:r>
            <a:r>
              <a:rPr lang="en-US" dirty="0" smtClean="0"/>
              <a:t>villages  </a:t>
            </a:r>
            <a:r>
              <a:rPr lang="en-US" dirty="0" smtClean="0"/>
              <a:t>they </a:t>
            </a:r>
            <a:r>
              <a:rPr lang="en-US" dirty="0" smtClean="0"/>
              <a:t>worked as </a:t>
            </a:r>
            <a:r>
              <a:rPr lang="en-US" dirty="0" smtClean="0"/>
              <a:t>menders, </a:t>
            </a:r>
            <a:r>
              <a:rPr lang="en-US" dirty="0" smtClean="0"/>
              <a:t>looked </a:t>
            </a:r>
            <a:r>
              <a:rPr lang="en-US" dirty="0" smtClean="0"/>
              <a:t>after </a:t>
            </a:r>
            <a:r>
              <a:rPr lang="en-US" dirty="0" smtClean="0"/>
              <a:t>younger children.</a:t>
            </a:r>
            <a:endParaRPr lang="ru-RU" dirty="0"/>
          </a:p>
        </p:txBody>
      </p:sp>
      <p:pic>
        <p:nvPicPr>
          <p:cNvPr id="3074" name="Picture 2" descr="купить Печать на холсте - Vladimir Yegorovich Makovsky - Пас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08" y="3717032"/>
            <a:ext cx="3596609" cy="271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астуш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73" y="3715156"/>
            <a:ext cx="3973985" cy="252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3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21918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cities and towns children from poor families worked </a:t>
            </a:r>
            <a:r>
              <a:rPr lang="en-US" dirty="0" smtClean="0"/>
              <a:t>in </a:t>
            </a:r>
            <a:r>
              <a:rPr lang="en-US" dirty="0" smtClean="0"/>
              <a:t>cotton plants </a:t>
            </a:r>
            <a:r>
              <a:rPr lang="en-US" dirty="0" smtClean="0"/>
              <a:t>with </a:t>
            </a:r>
            <a:r>
              <a:rPr lang="en-US" dirty="0" smtClean="0"/>
              <a:t>their</a:t>
            </a:r>
            <a:r>
              <a:rPr lang="en-US" dirty="0" smtClean="0"/>
              <a:t> </a:t>
            </a:r>
            <a:r>
              <a:rPr lang="en-US" dirty="0" smtClean="0"/>
              <a:t>parents. </a:t>
            </a:r>
            <a:r>
              <a:rPr lang="en-US" dirty="0" smtClean="0"/>
              <a:t>They could also sell  newspapers or clean  shoes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098" name="Picture 2" descr="Историческое, Америка начала века, usa 20 century, Вокруг света, США, страны, , bas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86237"/>
            <a:ext cx="3456384" cy="244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Аппараты для чистки обуви. Чистота и доход без забот. Актуальные бизнес иде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186237"/>
            <a:ext cx="3509423" cy="246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697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83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Children in Russia in the 19th century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</dc:creator>
  <cp:lastModifiedBy>User</cp:lastModifiedBy>
  <cp:revision>19</cp:revision>
  <dcterms:created xsi:type="dcterms:W3CDTF">2014-11-15T17:23:45Z</dcterms:created>
  <dcterms:modified xsi:type="dcterms:W3CDTF">2015-03-01T18:37:49Z</dcterms:modified>
</cp:coreProperties>
</file>