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559CF-3302-42D1-A52F-1087EC890AF7}" type="datetimeFigureOut">
              <a:rPr lang="ru-RU" smtClean="0"/>
              <a:t>16.01.2015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0967A-0074-4AA9-917D-0C5CFCC5AC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967A-0074-4AA9-917D-0C5CFCC5AC86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Съедобные и несъедобные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Грибы НСО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ксана\Desktop\гриб\маслено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81166" y="1381108"/>
            <a:ext cx="5119726" cy="51197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Масленок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ксана\Desktop\гриб\мохов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91347"/>
            <a:ext cx="5929354" cy="59293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Моховик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ксана\Desktop\гриб\подберезовик обыкнове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28794" y="1309670"/>
            <a:ext cx="5143536" cy="5143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Подберезовик обыкновенный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ксана\Desktop\гриб\подосиновик крас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14480" y="1381108"/>
            <a:ext cx="5286412" cy="52864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Подосиновик красный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оксана\Desktop\гриб\рыжик елов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77099"/>
            <a:ext cx="5429288" cy="5429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Рыжик еловый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оксана\Desktop\гриб\сморчок высокий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91413"/>
            <a:ext cx="5500726" cy="55007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Сморчок высокий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Несъедобные </a:t>
            </a:r>
            <a:endParaRPr lang="ru-RU" dirty="0"/>
          </a:p>
        </p:txBody>
      </p:sp>
      <p:pic>
        <p:nvPicPr>
          <p:cNvPr id="13315" name="Picture 3" descr="C:\Users\оксана\Desktop\гриб\мухомор поганковид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23984"/>
            <a:ext cx="5191164" cy="5191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Мухомор  красный</a:t>
            </a:r>
            <a:endParaRPr lang="ru-RU" dirty="0"/>
          </a:p>
        </p:txBody>
      </p:sp>
      <p:pic>
        <p:nvPicPr>
          <p:cNvPr id="4" name="Picture 2" descr="C:\Users\оксана\Desktop\гриб\мухомор крас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95422"/>
            <a:ext cx="4786346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Мухомор порфировый</a:t>
            </a:r>
            <a:endParaRPr lang="ru-RU" dirty="0"/>
          </a:p>
        </p:txBody>
      </p:sp>
      <p:pic>
        <p:nvPicPr>
          <p:cNvPr id="14338" name="Picture 2" descr="C:\Users\оксана\Desktop\гриб\мухомор порфиров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52546"/>
            <a:ext cx="5214974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Бледная поганка </a:t>
            </a:r>
            <a:endParaRPr lang="ru-RU" dirty="0"/>
          </a:p>
        </p:txBody>
      </p:sp>
      <p:pic>
        <p:nvPicPr>
          <p:cNvPr id="15362" name="Picture 2" descr="C:\Users\оксана\Desktop\гриб\бледная поган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09670"/>
            <a:ext cx="535785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Гриб универсального применения, считается одним из самых качественных грибов. Используется свежим (в супах дает светлый, прозрачный бульон), сушеным (очень ароматен), мороженным, солёным и маринованным (молодые грибы). Относится к настоящим съедобным грибам, из которых можно готовить блюда без предварительного отваривания.</a:t>
            </a:r>
          </a:p>
          <a:p>
            <a:r>
              <a:rPr lang="ru-RU" dirty="0" smtClean="0"/>
              <a:t>«Найдешь белый — остановку сделай. Если белый один — значит, рядом сын. А у сына — сыночки, прячутся под кочки. У сыночков — сынки, хоронятся под пеньки. У сынков — тоже дети, только их не заметить.»</a:t>
            </a:r>
          </a:p>
          <a:p>
            <a:r>
              <a:rPr lang="ru-RU" dirty="0" smtClean="0"/>
              <a:t>«Боровик всем грибам начальник.»</a:t>
            </a:r>
          </a:p>
          <a:p>
            <a:r>
              <a:rPr lang="ru-RU" dirty="0" smtClean="0"/>
              <a:t>«Под соснами белые коренасты, под елями голенасты.»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Белый гриб сосновый боровик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Галерина</a:t>
            </a:r>
            <a:r>
              <a:rPr lang="ru-RU" dirty="0" smtClean="0"/>
              <a:t> окаймленная</a:t>
            </a:r>
            <a:endParaRPr lang="ru-RU" dirty="0"/>
          </a:p>
        </p:txBody>
      </p:sp>
      <p:pic>
        <p:nvPicPr>
          <p:cNvPr id="16386" name="Picture 2" descr="C:\Users\оксана\Desktop\гриб\галерина окаймленн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381108"/>
            <a:ext cx="507209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Свинушка тонкая</a:t>
            </a:r>
            <a:endParaRPr lang="ru-RU" dirty="0"/>
          </a:p>
        </p:txBody>
      </p:sp>
      <p:pic>
        <p:nvPicPr>
          <p:cNvPr id="17410" name="Picture 2" descr="C:\Users\оксана\Desktop\гриб\свинушка тонк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357298"/>
            <a:ext cx="5429288" cy="5238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ксана\Desktop\гриб\IMG_1474-200x2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9843"/>
            <a:ext cx="6643734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Шляпка</a:t>
            </a:r>
            <a:endParaRPr lang="ru-RU" dirty="0" smtClean="0"/>
          </a:p>
          <a:p>
            <a:r>
              <a:rPr lang="ru-RU" dirty="0" smtClean="0"/>
              <a:t>Шляпка 4 – 20 см в диаметре, 2 – 6 см в толщину, вначале почти шаровидная, полушаровидная, затем почти плоская, более или менее липкая </a:t>
            </a:r>
            <a:r>
              <a:rPr lang="ru-RU" baseline="30000" dirty="0" smtClean="0"/>
              <a:t>[2]</a:t>
            </a:r>
            <a:r>
              <a:rPr lang="ru-RU" dirty="0" smtClean="0"/>
              <a:t>, во влажную погоду слегка слизистая, при высыхании матовая или блестящая различной окраски: бежевая, светло-коричневая, коричневая, бурая, более тёмная в центре, светлее к краю </a:t>
            </a:r>
            <a:r>
              <a:rPr lang="ru-RU" baseline="30000" dirty="0" smtClean="0"/>
              <a:t>[1]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Ножка</a:t>
            </a:r>
            <a:endParaRPr lang="ru-RU" dirty="0" smtClean="0"/>
          </a:p>
          <a:p>
            <a:r>
              <a:rPr lang="ru-RU" dirty="0" smtClean="0"/>
              <a:t>Ножка 7 – 12 см длиной, 2 – 6 см в диаметре </a:t>
            </a:r>
            <a:r>
              <a:rPr lang="ru-RU" baseline="30000" dirty="0" smtClean="0"/>
              <a:t>[1]</a:t>
            </a:r>
            <a:r>
              <a:rPr lang="ru-RU" dirty="0" smtClean="0"/>
              <a:t>, сплошная, в молодом возрасте клубневидная, затем вытягивается, становясь цилиндрической, утолщённой или сужающейся книзу; беловатая, бежевая, слегка коричневатая, с выраженным светлым рельефным сетчатым рисунком </a:t>
            </a:r>
            <a:r>
              <a:rPr lang="ru-RU" baseline="30000" dirty="0" smtClean="0"/>
              <a:t>[2]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Место обитания</a:t>
            </a:r>
            <a:endParaRPr lang="ru-RU" dirty="0" smtClean="0"/>
          </a:p>
          <a:p>
            <a:r>
              <a:rPr lang="ru-RU" dirty="0" smtClean="0"/>
              <a:t>На почве (земля, подстилка)</a:t>
            </a:r>
          </a:p>
          <a:p>
            <a:r>
              <a:rPr lang="ru-RU" dirty="0" smtClean="0"/>
              <a:t>Растёт группами, реже одиночно, в хвойных, лиственных и смешанных лесах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Белый гриб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ксана\Desktop\гриб\белый г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7389162" cy="57864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ксана\Desktop\гриб\белый сетчат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85861"/>
            <a:ext cx="5643602" cy="52205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Белый сетчатый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ксана\Desktop\гриб\вешенка поздня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357298"/>
            <a:ext cx="5143536" cy="5143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Вешенка</a:t>
            </a:r>
            <a:r>
              <a:rPr lang="ru-RU" dirty="0" smtClean="0"/>
              <a:t> поздняя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ксана\Desktop\гриб\груздь желт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3"/>
            <a:ext cx="5929354" cy="52919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Груздь желтый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ксана\Desktop\гриб\лисич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19975"/>
            <a:ext cx="5214974" cy="52149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Лисичка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</TotalTime>
  <Words>292</Words>
  <PresentationFormat>Экран (4:3)</PresentationFormat>
  <Paragraphs>34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Грибы НСО</vt:lpstr>
      <vt:lpstr>Белый гриб сосновый боровик</vt:lpstr>
      <vt:lpstr>Слайд 3</vt:lpstr>
      <vt:lpstr>Белый гриб</vt:lpstr>
      <vt:lpstr>Слайд 5</vt:lpstr>
      <vt:lpstr>Белый сетчатый</vt:lpstr>
      <vt:lpstr>Вешенка поздняя</vt:lpstr>
      <vt:lpstr>Груздь желтый</vt:lpstr>
      <vt:lpstr>Лисичка </vt:lpstr>
      <vt:lpstr>Масленок </vt:lpstr>
      <vt:lpstr>Моховик </vt:lpstr>
      <vt:lpstr>Подберезовик обыкновенный</vt:lpstr>
      <vt:lpstr>Подосиновик красный</vt:lpstr>
      <vt:lpstr>Рыжик еловый</vt:lpstr>
      <vt:lpstr>Сморчок высокий</vt:lpstr>
      <vt:lpstr>Несъедобные </vt:lpstr>
      <vt:lpstr>Мухомор  красный</vt:lpstr>
      <vt:lpstr>Мухомор порфировый</vt:lpstr>
      <vt:lpstr>Бледная поганка </vt:lpstr>
      <vt:lpstr>Галерина окаймленная</vt:lpstr>
      <vt:lpstr>Свинушка тонкая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4</cp:revision>
  <dcterms:created xsi:type="dcterms:W3CDTF">2015-01-16T11:49:03Z</dcterms:created>
  <dcterms:modified xsi:type="dcterms:W3CDTF">2015-01-16T12:17:43Z</dcterms:modified>
</cp:coreProperties>
</file>