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2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№1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4842635643889882"/>
                  <c:y val="-0.10439309335111428"/>
                </c:manualLayout>
              </c:layout>
              <c:showPercent val="1"/>
            </c:dLbl>
            <c:dLbl>
              <c:idx val="1"/>
              <c:layout>
                <c:manualLayout>
                  <c:x val="0.12812520713077838"/>
                  <c:y val="3.6614237343205916E-2"/>
                </c:manualLayout>
              </c:layout>
              <c:showPercent val="1"/>
            </c:dLbl>
            <c:dLbl>
              <c:idx val="2"/>
              <c:layout>
                <c:manualLayout>
                  <c:x val="4.4409078172621401E-2"/>
                  <c:y val="0.12562060117923587"/>
                </c:manualLayout>
              </c:layout>
              <c:showPercent val="1"/>
            </c:dLbl>
            <c:txPr>
              <a:bodyPr/>
              <a:lstStyle/>
              <a:p>
                <a:pPr>
                  <a:defRPr sz="2800" b="1" i="1">
                    <a:solidFill>
                      <a:schemeClr val="bg1">
                        <a:lumMod val="95000"/>
                        <a:lumOff val="5000"/>
                      </a:schemeClr>
                    </a:solidFill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более 3-х часов </c:v>
                </c:pt>
                <c:pt idx="1">
                  <c:v>1-2 часа </c:v>
                </c:pt>
                <c:pt idx="2">
                  <c:v>менее 1 часа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66.599999999999994</c:v>
                </c:pt>
                <c:pt idx="1">
                  <c:v>25</c:v>
                </c:pt>
                <c:pt idx="2">
                  <c:v>8.3000000000000007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70971062588969014"/>
          <c:y val="0.25406902626881422"/>
          <c:w val="0.2811726288027418"/>
          <c:h val="0.35164363937763032"/>
        </c:manualLayout>
      </c:layout>
    </c:legend>
    <c:plotVisOnly val="1"/>
  </c:chart>
  <c:spPr>
    <a:solidFill>
      <a:schemeClr val="tx1">
        <a:lumMod val="5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2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№1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4234852623385336"/>
                  <c:y val="9.891894269956323E-3"/>
                </c:manualLayout>
              </c:layout>
              <c:showPercent val="1"/>
            </c:dLbl>
            <c:dLbl>
              <c:idx val="1"/>
              <c:layout>
                <c:manualLayout>
                  <c:x val="8.102202304167648E-2"/>
                  <c:y val="-0.16129890854407222"/>
                </c:manualLayout>
              </c:layout>
              <c:showPercent val="1"/>
            </c:dLbl>
            <c:dLbl>
              <c:idx val="2"/>
              <c:layout>
                <c:manualLayout>
                  <c:x val="0.11430412553064363"/>
                  <c:y val="2.4034027508368895E-2"/>
                </c:manualLayout>
              </c:layout>
              <c:showPercent val="1"/>
            </c:dLbl>
            <c:dLbl>
              <c:idx val="4"/>
              <c:layout>
                <c:manualLayout>
                  <c:x val="3.4990415453194375E-2"/>
                  <c:y val="8.3586766546815836E-2"/>
                </c:manualLayout>
              </c:layout>
              <c:spPr/>
              <c:txPr>
                <a:bodyPr/>
                <a:lstStyle/>
                <a:p>
                  <a:pPr>
                    <a:defRPr sz="1800" b="1" i="1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Percent val="1"/>
            </c:dLbl>
            <c:dLbl>
              <c:idx val="5"/>
              <c:layout>
                <c:manualLayout>
                  <c:x val="1.2583381728654554E-2"/>
                  <c:y val="0.10158659057004475"/>
                </c:manualLayout>
              </c:layout>
              <c:spPr/>
              <c:txPr>
                <a:bodyPr/>
                <a:lstStyle/>
                <a:p>
                  <a:pPr>
                    <a:defRPr sz="2000" b="1" i="1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Percent val="1"/>
            </c:dLbl>
            <c:txPr>
              <a:bodyPr/>
              <a:lstStyle/>
              <a:p>
                <a:pPr>
                  <a:defRPr sz="2800" b="1" i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Лист1!$A$2:$A$7</c:f>
              <c:strCache>
                <c:ptCount val="6"/>
                <c:pt idx="0">
                  <c:v>общаюсь</c:v>
                </c:pt>
                <c:pt idx="1">
                  <c:v>смотрю фильм</c:v>
                </c:pt>
                <c:pt idx="2">
                  <c:v>учусь</c:v>
                </c:pt>
                <c:pt idx="3">
                  <c:v>скачиваю</c:v>
                </c:pt>
                <c:pt idx="4">
                  <c:v>играю</c:v>
                </c:pt>
                <c:pt idx="5">
                  <c:v>проверяю почту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83.3</c:v>
                </c:pt>
                <c:pt idx="1">
                  <c:v>58.3</c:v>
                </c:pt>
                <c:pt idx="2">
                  <c:v>24.9</c:v>
                </c:pt>
                <c:pt idx="3">
                  <c:v>16.7</c:v>
                </c:pt>
                <c:pt idx="4">
                  <c:v>8.3000000000000007</c:v>
                </c:pt>
                <c:pt idx="5">
                  <c:v>8.3000000000000007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7352603644353134"/>
          <c:y val="5.952394283954518E-2"/>
          <c:w val="0.22675319678315284"/>
          <c:h val="0.4288917862842106"/>
        </c:manualLayout>
      </c:layout>
    </c:legend>
    <c:plotVisOnly val="1"/>
  </c:chart>
  <c:spPr>
    <a:solidFill>
      <a:schemeClr val="tx1">
        <a:lumMod val="50000"/>
      </a:schemeClr>
    </a:solidFill>
    <a:ln>
      <a:solidFill>
        <a:schemeClr val="accent6">
          <a:lumMod val="20000"/>
          <a:lumOff val="80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2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layout>
                <c:manualLayout>
                  <c:x val="-4.9607486899448591E-3"/>
                  <c:y val="-0.41489643367075552"/>
                </c:manualLayout>
              </c:layout>
              <c:spPr/>
              <c:txPr>
                <a:bodyPr/>
                <a:lstStyle/>
                <a:p>
                  <a:pPr>
                    <a:defRPr sz="280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контроль, наблюдение</c:v>
                </c:pt>
                <c:pt idx="1">
                  <c:v>ограничивают время</c:v>
                </c:pt>
                <c:pt idx="2">
                  <c:v>полная свобода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100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3993547588560429"/>
          <c:y val="0.24293673235132976"/>
          <c:w val="0.35070786445662855"/>
          <c:h val="0.36428611423292134"/>
        </c:manualLayout>
      </c:layout>
    </c:legend>
    <c:plotVisOnly val="1"/>
  </c:chart>
  <c:spPr>
    <a:solidFill>
      <a:prstClr val="white">
        <a:lumMod val="50000"/>
      </a:prst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428868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latin typeface="Monotype Corsiva" pitchFamily="66" charset="0"/>
              </a:rPr>
              <a:t>Совсем недавно мною было проведено исследование в нашем лицее, с целью выяснить, как близко вам понятие Интернет. Результаты анкетирования, меня явно насторожили :</a:t>
            </a:r>
            <a:r>
              <a:rPr lang="ru-RU" sz="4000" i="1" dirty="0" smtClean="0">
                <a:latin typeface="Monotype Corsiva" pitchFamily="66" charset="0"/>
              </a:rPr>
              <a:t/>
            </a:r>
            <a:br>
              <a:rPr lang="ru-RU" sz="4000" i="1" dirty="0" smtClean="0">
                <a:latin typeface="Monotype Corsiva" pitchFamily="66" charset="0"/>
              </a:rPr>
            </a:br>
            <a:endParaRPr lang="ru-RU" sz="4000" i="1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1 вопрос, сколько времени ты проводишь в сети , ответили: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357158" y="1571612"/>
          <a:ext cx="8358246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 2 вопрос, было очень интересно узнать, чем вы занимаетесь в Интернете: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357158" y="1714488"/>
          <a:ext cx="8358246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3 вопрос, как родители относятся к вашей работе в сети? , ответили: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500034" y="1714488"/>
          <a:ext cx="8143932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8605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 исследования можно сделать вывод, что большинство из вас свободно пользуются Интернетом, прежде всего для развлечения.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53</TotalTime>
  <Words>108</Words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Совсем недавно мною было проведено исследование в нашем лицее, с целью выяснить, как близко вам понятие Интернет. Результаты анкетирования, меня явно насторожили : </vt:lpstr>
      <vt:lpstr>На 1 вопрос, сколько времени ты проводишь в сети , ответили:</vt:lpstr>
      <vt:lpstr>На 2 вопрос, было очень интересно узнать, чем вы занимаетесь в Интернете:</vt:lpstr>
      <vt:lpstr>На 3 вопрос, как родители относятся к вашей работе в сети? , ответили:</vt:lpstr>
      <vt:lpstr>Из исследования можно сделать вывод, что большинство из вас свободно пользуются Интернетом, прежде всего для развлечения.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Совсем недавно мною было проведено исследование в нашем лицее, с целью выяснить, как близко вам понятие Интернет. Результаты анкетирования, меня явно насторожили : </dc:title>
  <cp:lastModifiedBy>Пользователь</cp:lastModifiedBy>
  <cp:revision>7</cp:revision>
  <dcterms:modified xsi:type="dcterms:W3CDTF">2015-02-03T11:25:22Z</dcterms:modified>
</cp:coreProperties>
</file>