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21"/>
  </p:notesMasterIdLst>
  <p:sldIdLst>
    <p:sldId id="256" r:id="rId2"/>
    <p:sldId id="257" r:id="rId3"/>
    <p:sldId id="266" r:id="rId4"/>
    <p:sldId id="259" r:id="rId5"/>
    <p:sldId id="260" r:id="rId6"/>
    <p:sldId id="267" r:id="rId7"/>
    <p:sldId id="270" r:id="rId8"/>
    <p:sldId id="268" r:id="rId9"/>
    <p:sldId id="275" r:id="rId10"/>
    <p:sldId id="277" r:id="rId11"/>
    <p:sldId id="278" r:id="rId12"/>
    <p:sldId id="279" r:id="rId13"/>
    <p:sldId id="271" r:id="rId14"/>
    <p:sldId id="264" r:id="rId15"/>
    <p:sldId id="265" r:id="rId16"/>
    <p:sldId id="272" r:id="rId17"/>
    <p:sldId id="274" r:id="rId18"/>
    <p:sldId id="273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75B73E-8B24-4902-B251-4F9E47E666A4}" type="datetimeFigureOut">
              <a:rPr lang="ru-RU" smtClean="0"/>
              <a:pPr/>
              <a:t>14.02.2015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61193D-EEB8-4C6A-A67B-A92CDCF2EE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998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61193D-EEB8-4C6A-A67B-A92CDCF2EEA4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48733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14.02.2015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14.02.2015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14.02.2015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14.02.2015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14.02.2015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1124744"/>
            <a:ext cx="6408712" cy="162880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Исследовательская работа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тема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4400" dirty="0" smtClean="0">
                <a:solidFill>
                  <a:schemeClr val="tx2">
                    <a:lumMod val="75000"/>
                  </a:schemeClr>
                </a:solidFill>
              </a:rPr>
              <a:t>История и судьбы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9992" y="4653136"/>
            <a:ext cx="3816424" cy="1752600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 smtClean="0">
                <a:latin typeface="Arial" pitchFamily="34" charset="0"/>
                <a:cs typeface="Arial" pitchFamily="34" charset="0"/>
              </a:rPr>
              <a:t>Выполнила Сорокина Людмила  Николаевна</a:t>
            </a:r>
          </a:p>
          <a:p>
            <a:r>
              <a:rPr lang="ru-RU" i="1" dirty="0" smtClean="0">
                <a:latin typeface="Arial" pitchFamily="34" charset="0"/>
                <a:cs typeface="Arial" pitchFamily="34" charset="0"/>
              </a:rPr>
              <a:t>Учитель истории 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высшей категории МОУ «СОШ» №12 г. Ржева.</a:t>
            </a:r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2953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  <a:buClr>
                <a:srgbClr val="3891A7"/>
              </a:buClr>
            </a:pPr>
            <a:r>
              <a:rPr lang="ru-RU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  </a:t>
            </a:r>
            <a:r>
              <a:rPr lang="ru-RU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В 1942 году после Новосибирских курсов воевала  на Первом Украинском фронте  в 279 батальоне аэродромного обслуживания – шофером. Прошла всю войну. В 1945 году </a:t>
            </a:r>
            <a:r>
              <a:rPr lang="ru-RU" sz="16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демебелизовалась</a:t>
            </a:r>
            <a:r>
              <a:rPr lang="ru-RU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. На фронте вышла </a:t>
            </a:r>
            <a:r>
              <a:rPr lang="ru-RU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замуж</a:t>
            </a:r>
            <a:endParaRPr lang="ru-RU" sz="16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dirty="0" smtClean="0">
                <a:latin typeface="Calibri"/>
                <a:ea typeface="Calibri"/>
                <a:cs typeface="Times New Roman"/>
              </a:rPr>
              <a:t>В 1942 году школу </a:t>
            </a:r>
            <a:r>
              <a:rPr lang="ru-RU" sz="1600" dirty="0">
                <a:latin typeface="Calibri"/>
                <a:ea typeface="Calibri"/>
                <a:cs typeface="Times New Roman"/>
              </a:rPr>
              <a:t>закрыли под госпиталь, учеников распустили. Те, кто жил с родителями остались в селе. Лиза была приезжей, жила с подружкой Катей на квартире</a:t>
            </a:r>
            <a:r>
              <a:rPr lang="ru-RU" sz="1600" dirty="0" smtClean="0">
                <a:latin typeface="Calibri"/>
                <a:ea typeface="Calibri"/>
                <a:cs typeface="Times New Roman"/>
              </a:rPr>
              <a:t>.</a:t>
            </a:r>
            <a:r>
              <a:rPr lang="ru-RU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Не смотря на все несправедливые обвинения  Елизавета Григорьевна  не затаила обиду на советскую власть и добровольцем ушла на фронт</a:t>
            </a:r>
            <a:r>
              <a:rPr lang="ru-RU" sz="1600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sz="1600" dirty="0">
                <a:latin typeface="Calibri"/>
                <a:ea typeface="Calibri"/>
                <a:cs typeface="Times New Roman"/>
              </a:rPr>
              <a:t>Вместе  они пошли в военкомат и вместе ушли добровольцами на фронт. Подружки хотели стать медсёстрами, а попали в шофёры. Прошли курсы в Новосибирске, получили права. Затем их направили в город Абакан в 279 батальон аэродромного обслуживания. Строили аэродром, землянки, возили лес. 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654839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Calibri"/>
                <a:ea typeface="Calibri"/>
                <a:cs typeface="Times New Roman"/>
              </a:rPr>
              <a:t>В </a:t>
            </a:r>
            <a:r>
              <a:rPr lang="ru-RU" dirty="0">
                <a:latin typeface="Calibri"/>
                <a:ea typeface="Calibri"/>
                <a:cs typeface="Times New Roman"/>
              </a:rPr>
              <a:t>том же 1942 году направили на фронт, на Украину в Киев, воевала  в Первом Украинском.   В ноябре  распределили на постой по деревням. Обслуживали самолёты. Елизавета ездила на полуторке. Строили аэродромы, в том числе и ложные.  Временное жильё для лётчиков – землянки.  В это время фашисты вели интенсивный обстрел из дальнобойных пушек. Фашистские самолёты как воронья стая по 15 самолётов зараз кружили, стреляли, бомбили. Так,  что образовывалась чёрная туча.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9264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В 1943году участвовала в освобождении  Киева, Житомира.  В 1944 году Варшаву, Вену. Главная задача здесь была – обслуживание самолётов. В 1945 году стояли под Берлином, но брать его не пришлось, направили в Чехословакию, пробыли там неделю и снова вернулись в Германию.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По дороге  шли немецкие пленные, вид которых оставлял желать лучшего, но как говорится. Кто к нам с мечом придёт, тот от меча и погибнет.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Мобилизовалась Елизавета в городе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Лихнеце</a:t>
            </a:r>
            <a:r>
              <a:rPr lang="ru-RU" dirty="0">
                <a:latin typeface="Calibri"/>
                <a:ea typeface="Calibri"/>
                <a:cs typeface="Times New Roman"/>
              </a:rPr>
              <a:t>. Имеет награды: Медали за победу над Германией и за взятие Праги.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3963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0"/>
            <a:ext cx="8604448" cy="2160240"/>
          </a:xfrm>
        </p:spPr>
        <p:txBody>
          <a:bodyPr>
            <a:normAutofit fontScale="92500"/>
          </a:bodyPr>
          <a:lstStyle/>
          <a:p>
            <a:pPr indent="-342900"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   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ru-RU" sz="2600" dirty="0">
                <a:latin typeface="Calibri"/>
                <a:ea typeface="Calibri"/>
                <a:cs typeface="Times New Roman"/>
              </a:rPr>
              <a:t>Во время войны познакомилась с будущим мужем Василием Германовичем.    Они воевали в одном  батальоне и поженились в День Победы 9 мая в </a:t>
            </a:r>
            <a:r>
              <a:rPr lang="ru-RU" sz="2600" dirty="0" err="1">
                <a:latin typeface="Calibri"/>
                <a:ea typeface="Calibri"/>
                <a:cs typeface="Times New Roman"/>
              </a:rPr>
              <a:t>Лихнице</a:t>
            </a:r>
            <a:r>
              <a:rPr lang="ru-RU" sz="2600" dirty="0">
                <a:latin typeface="Calibri"/>
                <a:ea typeface="Calibri"/>
                <a:cs typeface="Times New Roman"/>
              </a:rPr>
              <a:t>. </a:t>
            </a:r>
            <a:r>
              <a:rPr lang="ru-RU" sz="2400" dirty="0">
                <a:latin typeface="Calibri"/>
                <a:ea typeface="Calibri"/>
                <a:cs typeface="Times New Roman"/>
              </a:rPr>
              <a:t> </a:t>
            </a:r>
            <a:endParaRPr lang="ru-RU" sz="24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4098" name="Picture 2" descr="F:\vjuMyG_6tKk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060848"/>
            <a:ext cx="5544616" cy="388843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835696" y="5949280"/>
            <a:ext cx="55446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Елизавета вместе с мужем Василием весна 1945 года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450693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764704"/>
            <a:ext cx="3600400" cy="5040560"/>
          </a:xfrm>
        </p:spPr>
        <p:txBody>
          <a:bodyPr>
            <a:normAutofit lnSpcReduction="10000"/>
          </a:bodyPr>
          <a:lstStyle/>
          <a:p>
            <a:pPr indent="-342900">
              <a:buNone/>
            </a:pPr>
            <a:r>
              <a:rPr lang="ru-RU" dirty="0" smtClean="0"/>
              <a:t> </a:t>
            </a:r>
            <a:endParaRPr lang="ru-RU" sz="2800" i="1" dirty="0" smtClean="0"/>
          </a:p>
          <a:p>
            <a:pPr marL="82296" lvl="0" indent="0">
              <a:lnSpc>
                <a:spcPct val="115000"/>
              </a:lnSpc>
              <a:spcAft>
                <a:spcPts val="1000"/>
              </a:spcAft>
              <a:buClr>
                <a:srgbClr val="3891A7"/>
              </a:buClr>
              <a:buNone/>
            </a:pPr>
            <a:r>
              <a:rPr lang="ru-RU" sz="2800" i="1" dirty="0" smtClean="0"/>
              <a:t> 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После войны в 1945 году со своим мужем  Василием переехала во Ржев. </a:t>
            </a:r>
            <a:r>
              <a:rPr lang="ru-RU" sz="28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Прожили вместе 32 года. Двое детей: дочь и сын</a:t>
            </a:r>
            <a:r>
              <a:rPr lang="ru-RU" sz="280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. </a:t>
            </a:r>
            <a:endParaRPr lang="ru-RU" sz="2800" smtClean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marL="82296" lvl="0" indent="0">
              <a:lnSpc>
                <a:spcPct val="115000"/>
              </a:lnSpc>
              <a:spcAft>
                <a:spcPts val="1000"/>
              </a:spcAft>
              <a:buClr>
                <a:srgbClr val="3891A7"/>
              </a:buClr>
              <a:buNone/>
            </a:pPr>
            <a:r>
              <a:rPr lang="ru-RU" sz="2800" smtClean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Сейчас </a:t>
            </a:r>
            <a:r>
              <a:rPr lang="ru-RU" sz="28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Елизавете Григорьевне 92 года.</a:t>
            </a:r>
          </a:p>
          <a:p>
            <a:pPr marL="457200" indent="-457200">
              <a:buNone/>
            </a:pP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F:\QzOtrlbTKv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404664"/>
            <a:ext cx="3718173" cy="57116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9577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88640"/>
            <a:ext cx="7344816" cy="1800200"/>
          </a:xfrm>
        </p:spPr>
        <p:txBody>
          <a:bodyPr>
            <a:normAutofit lnSpcReduction="10000"/>
          </a:bodyPr>
          <a:lstStyle/>
          <a:p>
            <a:pPr indent="-342900">
              <a:buNone/>
            </a:pPr>
            <a:r>
              <a:rPr lang="ru-RU" dirty="0" smtClean="0"/>
              <a:t>      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После переезда 14 лет не работала, воспитывала двоих детей сына Виктора  и дочь Ларису.</a:t>
            </a:r>
          </a:p>
          <a:p>
            <a:pPr indent="-342900">
              <a:buNone/>
            </a:pPr>
            <a:r>
              <a:rPr lang="ru-RU" sz="2800" i="1" dirty="0" smtClean="0"/>
              <a:t>  </a:t>
            </a:r>
          </a:p>
        </p:txBody>
      </p:sp>
      <p:pic>
        <p:nvPicPr>
          <p:cNvPr id="6146" name="Picture 2" descr="F:\ayVrxZ90nr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688800"/>
            <a:ext cx="2592288" cy="4149080"/>
          </a:xfrm>
          <a:prstGeom prst="rect">
            <a:avLst/>
          </a:prstGeom>
          <a:noFill/>
        </p:spPr>
      </p:pic>
      <p:pic>
        <p:nvPicPr>
          <p:cNvPr id="6147" name="Picture 3" descr="F:\gNqhPSJm5Y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1688800"/>
            <a:ext cx="3563888" cy="414908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475656" y="5837880"/>
            <a:ext cx="25922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Лариса 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932040" y="5824188"/>
            <a:ext cx="35638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Виктор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8714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Жизнь во Ржеве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47800"/>
            <a:ext cx="3384376" cy="5410200"/>
          </a:xfrm>
        </p:spPr>
        <p:txBody>
          <a:bodyPr>
            <a:normAutofit fontScale="92500"/>
          </a:bodyPr>
          <a:lstStyle/>
          <a:p>
            <a:pPr indent="-342900">
              <a:buNone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Затем двадцать лет она работала на заводе (АТЭ-З) слесарем . В 1981 году вышла на пенсию  и одиннадцать лет проработала в магазине </a:t>
            </a:r>
            <a:r>
              <a:rPr lang="en-US" sz="2800" i="1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Прогресс </a:t>
            </a:r>
            <a:r>
              <a:rPr lang="en-US" sz="2800" i="1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457200" indent="-457200">
              <a:buNone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       </a:t>
            </a:r>
            <a:r>
              <a:rPr lang="ru-RU" sz="2800" dirty="0" smtClean="0"/>
              <a:t> </a:t>
            </a:r>
            <a:endParaRPr lang="ru-RU" sz="2800" i="1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x_f380c0e1f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35421" y="1628800"/>
            <a:ext cx="5208579" cy="4608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:\UDoEfujMqFw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26698" y="0"/>
            <a:ext cx="3517302" cy="616530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926412" y="1216784"/>
            <a:ext cx="468052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Arial" pitchFamily="34" charset="0"/>
                <a:cs typeface="Arial" pitchFamily="34" charset="0"/>
              </a:rPr>
              <a:t>Сейчас Елизавета Григорьевна на пенсии, к сожалению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муж Василий ушел из жизни в 1997году , а позже и сын в 2010 году. 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У нее есть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дочь, которая часто приходит к ней  и помогает по хозяйству. Внуки, а их у неё двое,  не забывают любимую бабушку и навещают её.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643570" y="6215082"/>
            <a:ext cx="32861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Муж Василий и сын Виктор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Обвинение семьи Елизаветы Григорьевны было несправедливым.</a:t>
            </a:r>
          </a:p>
          <a:p>
            <a:pPr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Их наказали лишь за то, что они умели  дружно и много работать, поэтому жили в достатке и ни в чем не нуждались.</a:t>
            </a:r>
          </a:p>
          <a:p>
            <a:pPr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18 октября 1991 года на основании закона РСФСР Разумихина Елизавета Григорьевна была реабилитирована. Хотя компенсации она не получила, зла ни на кого не держит.</a:t>
            </a:r>
          </a:p>
          <a:p>
            <a:pPr>
              <a:buNone/>
            </a:pPr>
            <a:endParaRPr lang="ru-RU" sz="2800" i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800" i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800" i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878149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работы: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Проанализировать исторические события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ХХ века  </a:t>
            </a:r>
            <a:r>
              <a:rPr lang="ru-RU" dirty="0" smtClean="0"/>
              <a:t>на примере жизни </a:t>
            </a:r>
            <a:r>
              <a:rPr lang="ru-RU" dirty="0" err="1" smtClean="0"/>
              <a:t>Разухабовой</a:t>
            </a:r>
            <a:r>
              <a:rPr lang="ru-RU" dirty="0" smtClean="0"/>
              <a:t> Елизаветы Григорьевны.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20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Методы исследования: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ru-RU" dirty="0" smtClean="0"/>
              <a:t> </a:t>
            </a:r>
            <a:r>
              <a:rPr lang="ru-RU" i="1" dirty="0" smtClean="0"/>
              <a:t>Анкетирование </a:t>
            </a:r>
          </a:p>
          <a:p>
            <a:pPr marL="82296" indent="0">
              <a:buNone/>
            </a:pPr>
            <a:r>
              <a:rPr lang="ru-RU" i="1" dirty="0" smtClean="0"/>
              <a:t>Опрос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709980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err="1" smtClean="0"/>
              <a:t>Разухабова</a:t>
            </a:r>
            <a:r>
              <a:rPr lang="ru-RU" dirty="0" smtClean="0"/>
              <a:t> </a:t>
            </a:r>
            <a:r>
              <a:rPr lang="ru-RU" dirty="0" smtClean="0"/>
              <a:t>Елизавета Григорьевна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412776"/>
            <a:ext cx="4392488" cy="5445224"/>
          </a:xfrm>
        </p:spPr>
        <p:txBody>
          <a:bodyPr>
            <a:normAutofit/>
          </a:bodyPr>
          <a:lstStyle/>
          <a:p>
            <a:pPr marL="22860" indent="0"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Родилась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10 октября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marL="22860" indent="0"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1923 года в Краснодарском крае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Баградский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район деревня Знаменка. </a:t>
            </a:r>
          </a:p>
          <a:p>
            <a:pPr marL="22860" indent="0"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Ветеран войны.</a:t>
            </a:r>
          </a:p>
          <a:p>
            <a:pPr marL="22860" indent="0"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Имеет инвалидность 2 группы.</a:t>
            </a:r>
          </a:p>
          <a:p>
            <a:pPr marL="22860" indent="0">
              <a:buNone/>
            </a:pP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F:\5jXvxGdlO_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59624" y="1916832"/>
            <a:ext cx="3384376" cy="45125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88085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Репрессии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611412" y="1196752"/>
            <a:ext cx="7498080" cy="19442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С начала 30-х годов развернулись массовые репрессии против кулаков и «подкулачников».</a:t>
            </a:r>
          </a:p>
          <a:p>
            <a:endParaRPr lang="ru-RU" dirty="0"/>
          </a:p>
        </p:txBody>
      </p:sp>
      <p:pic>
        <p:nvPicPr>
          <p:cNvPr id="1026" name="Picture 2" descr="C:\Users\1\Desktop\131761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068960"/>
            <a:ext cx="3851920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Рисунок6"/>
          <p:cNvPicPr>
            <a:picLocks noChangeAspect="1" noChangeArrowheads="1"/>
          </p:cNvPicPr>
          <p:nvPr/>
        </p:nvPicPr>
        <p:blipFill>
          <a:blip r:embed="rId3" cstate="print">
            <a:lum bright="6000"/>
          </a:blip>
          <a:srcRect/>
          <a:stretch>
            <a:fillRect/>
          </a:stretch>
        </p:blipFill>
        <p:spPr bwMode="auto">
          <a:xfrm>
            <a:off x="899592" y="3068960"/>
            <a:ext cx="4392613" cy="3600400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Жизнь в изгнании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108992"/>
          </a:xfrm>
        </p:spPr>
        <p:txBody>
          <a:bodyPr>
            <a:normAutofit fontScale="25000" lnSpcReduction="20000"/>
          </a:bodyPr>
          <a:lstStyle/>
          <a:p>
            <a:pPr indent="-342900">
              <a:buNone/>
            </a:pPr>
            <a:r>
              <a:rPr lang="ru-RU" i="1" dirty="0" smtClean="0">
                <a:latin typeface="Arial" pitchFamily="34" charset="0"/>
                <a:cs typeface="Arial" pitchFamily="34" charset="0"/>
              </a:rPr>
              <a:t> </a:t>
            </a:r>
            <a:endParaRPr lang="ru-RU" dirty="0"/>
          </a:p>
        </p:txBody>
      </p:sp>
      <p:pic>
        <p:nvPicPr>
          <p:cNvPr id="2050" name="Picture 2" descr="C:\Users\1\Desktop\h322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800028"/>
            <a:ext cx="7344816" cy="4792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Позже в поселке Пономарёвка построили новый клуб и школу.</a:t>
            </a:r>
            <a:endParaRPr lang="ru-RU" dirty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5" name="Picture 3" descr="F:\OMw6-IQO3VU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32886" y="1628800"/>
            <a:ext cx="7103778" cy="461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260648"/>
            <a:ext cx="7498080" cy="262927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 этом поселке прошла ее молодость, там она вступила в комсомол, принимала участие в художественной самодеятельности.</a:t>
            </a:r>
            <a:endParaRPr lang="ru-RU" dirty="0"/>
          </a:p>
        </p:txBody>
      </p:sp>
      <p:pic>
        <p:nvPicPr>
          <p:cNvPr id="1026" name="Picture 2" descr="F:\0wHJWIOjdn4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996952"/>
            <a:ext cx="3804444" cy="3512266"/>
          </a:xfrm>
          <a:prstGeom prst="rect">
            <a:avLst/>
          </a:prstGeom>
          <a:noFill/>
        </p:spPr>
      </p:pic>
      <p:pic>
        <p:nvPicPr>
          <p:cNvPr id="1027" name="Picture 3" descr="F:\RCV1xDvpAW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3068960"/>
            <a:ext cx="3856846" cy="33569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412</TotalTime>
  <Words>672</Words>
  <Application>Microsoft Office PowerPoint</Application>
  <PresentationFormat>Экран (4:3)</PresentationFormat>
  <Paragraphs>52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Солнцестояние</vt:lpstr>
      <vt:lpstr>Исследовательская работа тема  История и судьбы</vt:lpstr>
      <vt:lpstr>Цель работы:</vt:lpstr>
      <vt:lpstr>Задача</vt:lpstr>
      <vt:lpstr>Методы исследования:</vt:lpstr>
      <vt:lpstr>Разухабова Елизавета Григорьевна</vt:lpstr>
      <vt:lpstr>Репрессии</vt:lpstr>
      <vt:lpstr>Жизнь в изгнании</vt:lpstr>
      <vt:lpstr>Позже в поселке Пономарёвка построили новый клуб и школу.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Жизнь во Ржеве</vt:lpstr>
      <vt:lpstr>Презентация PowerPoint</vt:lpstr>
      <vt:lpstr>Вывод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</dc:title>
  <dc:creator>Алина</dc:creator>
  <cp:lastModifiedBy>DNA7 X86</cp:lastModifiedBy>
  <cp:revision>46</cp:revision>
  <dcterms:created xsi:type="dcterms:W3CDTF">2013-03-15T17:58:21Z</dcterms:created>
  <dcterms:modified xsi:type="dcterms:W3CDTF">2015-02-14T07:43:08Z</dcterms:modified>
</cp:coreProperties>
</file>