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B1FB69-3E11-47E3-9EE6-58C41817EC1A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0A0F28-376B-475B-83A2-4AD3439E735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Изделия из дерева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груш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496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довая-мебель-из-дерев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ка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5661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стн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6266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седк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ле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че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су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6618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</TotalTime>
  <Words>3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Изделия из дерева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Изделия из дерева</dc:title>
  <dc:creator>Владимир</dc:creator>
  <cp:lastModifiedBy>Владимир</cp:lastModifiedBy>
  <cp:revision>3</cp:revision>
  <dcterms:created xsi:type="dcterms:W3CDTF">2014-01-26T08:02:44Z</dcterms:created>
  <dcterms:modified xsi:type="dcterms:W3CDTF">2014-01-26T08:31:57Z</dcterms:modified>
</cp:coreProperties>
</file>