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70" r:id="rId4"/>
    <p:sldId id="272" r:id="rId5"/>
    <p:sldId id="273" r:id="rId6"/>
    <p:sldId id="276" r:id="rId7"/>
    <p:sldId id="277" r:id="rId8"/>
    <p:sldId id="279" r:id="rId9"/>
    <p:sldId id="280" r:id="rId10"/>
    <p:sldId id="285" r:id="rId11"/>
    <p:sldId id="275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402" y="-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01.03.2015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01.03.2015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01.03.2015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01.03.2015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01.03.2015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01.03.2015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01.03.2015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01.03.2015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01.03.2015</a:t>
            </a:fld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01.03.2015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01.03.2015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01.03.2015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13" Type="http://schemas.openxmlformats.org/officeDocument/2006/relationships/image" Target="../media/image13.jpe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12" Type="http://schemas.openxmlformats.org/officeDocument/2006/relationships/image" Target="../media/image12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6.png"/><Relationship Id="rId11" Type="http://schemas.openxmlformats.org/officeDocument/2006/relationships/image" Target="../media/image11.jpeg"/><Relationship Id="rId5" Type="http://schemas.openxmlformats.org/officeDocument/2006/relationships/image" Target="../media/image5.png"/><Relationship Id="rId10" Type="http://schemas.openxmlformats.org/officeDocument/2006/relationships/image" Target="../media/image10.jpeg"/><Relationship Id="rId4" Type="http://schemas.openxmlformats.org/officeDocument/2006/relationships/image" Target="../media/image4.png"/><Relationship Id="rId9" Type="http://schemas.openxmlformats.org/officeDocument/2006/relationships/image" Target="../media/image9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86000" y="260648"/>
            <a:ext cx="6172200" cy="864096"/>
          </a:xfrm>
        </p:spPr>
        <p:txBody>
          <a:bodyPr/>
          <a:lstStyle/>
          <a:p>
            <a:r>
              <a:rPr lang="en-US" dirty="0" smtClean="0"/>
              <a:t>Heute ist der 1</a:t>
            </a:r>
            <a:r>
              <a:rPr lang="ru-RU" dirty="0" smtClean="0"/>
              <a:t>8</a:t>
            </a:r>
            <a:r>
              <a:rPr lang="en-US" dirty="0" smtClean="0"/>
              <a:t>. Februar</a:t>
            </a:r>
            <a:r>
              <a:rPr lang="en-US" dirty="0"/>
              <a:t>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11560" y="1052736"/>
            <a:ext cx="8260432" cy="5322186"/>
          </a:xfrm>
        </p:spPr>
        <p:txBody>
          <a:bodyPr/>
          <a:lstStyle/>
          <a:p>
            <a:r>
              <a:rPr lang="en-US" sz="2400" dirty="0" smtClean="0">
                <a:latin typeface="Adobe Fangsong Std R" pitchFamily="18" charset="-128"/>
                <a:ea typeface="Adobe Fangsong Std R" pitchFamily="18" charset="-128"/>
              </a:rPr>
              <a:t>     In meinem Haus</a:t>
            </a:r>
          </a:p>
          <a:p>
            <a:r>
              <a:rPr lang="en-US" sz="2400" dirty="0" smtClean="0">
                <a:latin typeface="Adobe Fangsong Std R" pitchFamily="18" charset="-128"/>
                <a:ea typeface="Adobe Fangsong Std R" pitchFamily="18" charset="-128"/>
              </a:rPr>
              <a:t>In meinem Haus                       </a:t>
            </a:r>
            <a:r>
              <a:rPr lang="en-US" sz="2400" dirty="0">
                <a:latin typeface="Adobe Fangsong Std R" pitchFamily="18" charset="-128"/>
                <a:ea typeface="Adobe Fangsong Std R" pitchFamily="18" charset="-128"/>
              </a:rPr>
              <a:t>In meinem Haus                      </a:t>
            </a:r>
            <a:r>
              <a:rPr lang="en-US" sz="2400" dirty="0" smtClean="0">
                <a:latin typeface="Adobe Fangsong Std R" pitchFamily="18" charset="-128"/>
                <a:ea typeface="Adobe Fangsong Std R" pitchFamily="18" charset="-128"/>
              </a:rPr>
              <a:t>          </a:t>
            </a:r>
          </a:p>
          <a:p>
            <a:r>
              <a:rPr lang="en-US" sz="2400" dirty="0" smtClean="0">
                <a:latin typeface="Adobe Fangsong Std R" pitchFamily="18" charset="-128"/>
                <a:ea typeface="Adobe Fangsong Std R" pitchFamily="18" charset="-128"/>
              </a:rPr>
              <a:t>Da wohne ich,                           da lache ich,</a:t>
            </a:r>
          </a:p>
          <a:p>
            <a:r>
              <a:rPr lang="en-US" sz="2400" dirty="0" smtClean="0">
                <a:latin typeface="Adobe Fangsong Std R" pitchFamily="18" charset="-128"/>
                <a:ea typeface="Adobe Fangsong Std R" pitchFamily="18" charset="-128"/>
              </a:rPr>
              <a:t>Da schlafe ich</a:t>
            </a:r>
            <a:r>
              <a:rPr lang="en-US" sz="2400" dirty="0">
                <a:latin typeface="Adobe Fangsong Std R" pitchFamily="18" charset="-128"/>
                <a:ea typeface="Adobe Fangsong Std R" pitchFamily="18" charset="-128"/>
              </a:rPr>
              <a:t>,</a:t>
            </a:r>
            <a:r>
              <a:rPr lang="en-US" sz="2400" dirty="0" smtClean="0">
                <a:latin typeface="Adobe Fangsong Std R" pitchFamily="18" charset="-128"/>
                <a:ea typeface="Adobe Fangsong Std R" pitchFamily="18" charset="-128"/>
              </a:rPr>
              <a:t>                           da weine ich,</a:t>
            </a:r>
          </a:p>
          <a:p>
            <a:r>
              <a:rPr lang="en-US" sz="2400" dirty="0" smtClean="0">
                <a:latin typeface="Adobe Fangsong Std R" pitchFamily="18" charset="-128"/>
                <a:ea typeface="Adobe Fangsong Std R" pitchFamily="18" charset="-128"/>
              </a:rPr>
              <a:t>Da esse ich.                                Da </a:t>
            </a:r>
            <a:r>
              <a:rPr lang="en-US" sz="2400" dirty="0" err="1" smtClean="0">
                <a:latin typeface="Adobe Fangsong Std R" pitchFamily="18" charset="-128"/>
                <a:ea typeface="Adobe Fangsong Std R" pitchFamily="18" charset="-128"/>
              </a:rPr>
              <a:t>träume</a:t>
            </a:r>
            <a:r>
              <a:rPr lang="en-US" sz="2400" dirty="0" smtClean="0">
                <a:latin typeface="Adobe Fangsong Std R" pitchFamily="18" charset="-128"/>
                <a:ea typeface="Adobe Fangsong Std R" pitchFamily="18" charset="-128"/>
              </a:rPr>
              <a:t> ich</a:t>
            </a:r>
            <a:r>
              <a:rPr lang="en-US" sz="2400" dirty="0">
                <a:latin typeface="Adobe Fangsong Std R" pitchFamily="18" charset="-128"/>
                <a:ea typeface="Adobe Fangsong Std R" pitchFamily="18" charset="-128"/>
              </a:rPr>
              <a:t>.</a:t>
            </a:r>
            <a:endParaRPr lang="en-US" sz="2400" dirty="0" smtClean="0">
              <a:latin typeface="Adobe Fangsong Std R" pitchFamily="18" charset="-128"/>
              <a:ea typeface="Adobe Fangsong Std R" pitchFamily="18" charset="-128"/>
            </a:endParaRPr>
          </a:p>
          <a:p>
            <a:r>
              <a:rPr lang="en-US" sz="2400" dirty="0" smtClean="0">
                <a:latin typeface="Adobe Fangsong Std R" pitchFamily="18" charset="-128"/>
                <a:ea typeface="Adobe Fangsong Std R" pitchFamily="18" charset="-128"/>
              </a:rPr>
              <a:t>Und wenn du willst?                Und wenn ich will,</a:t>
            </a:r>
          </a:p>
          <a:p>
            <a:r>
              <a:rPr lang="en-US" sz="2400" dirty="0" smtClean="0">
                <a:latin typeface="Adobe Fangsong Std R" pitchFamily="18" charset="-128"/>
                <a:ea typeface="Adobe Fangsong Std R" pitchFamily="18" charset="-128"/>
              </a:rPr>
              <a:t>Dann </a:t>
            </a:r>
            <a:r>
              <a:rPr lang="en-US" sz="2400" dirty="0" err="1" smtClean="0">
                <a:latin typeface="Adobe Fangsong Std R" pitchFamily="18" charset="-128"/>
                <a:ea typeface="Adobe Fangsong Std R" pitchFamily="18" charset="-128"/>
              </a:rPr>
              <a:t>öffne</a:t>
            </a:r>
            <a:r>
              <a:rPr lang="en-US" sz="2400" dirty="0" smtClean="0">
                <a:latin typeface="Adobe Fangsong Std R" pitchFamily="18" charset="-128"/>
                <a:ea typeface="Adobe Fangsong Std R" pitchFamily="18" charset="-128"/>
              </a:rPr>
              <a:t> ich die Tur            dann schliesse ich die </a:t>
            </a:r>
            <a:r>
              <a:rPr lang="en-US" sz="2400" dirty="0" err="1" smtClean="0">
                <a:latin typeface="Adobe Fangsong Std R" pitchFamily="18" charset="-128"/>
                <a:ea typeface="Adobe Fangsong Std R" pitchFamily="18" charset="-128"/>
              </a:rPr>
              <a:t>Tür</a:t>
            </a:r>
            <a:endParaRPr lang="en-US" sz="2400" dirty="0" smtClean="0">
              <a:latin typeface="Adobe Fangsong Std R" pitchFamily="18" charset="-128"/>
              <a:ea typeface="Adobe Fangsong Std R" pitchFamily="18" charset="-128"/>
            </a:endParaRPr>
          </a:p>
          <a:p>
            <a:r>
              <a:rPr lang="en-US" sz="2400" dirty="0">
                <a:latin typeface="Adobe Fangsong Std R" pitchFamily="18" charset="-128"/>
                <a:ea typeface="Adobe Fangsong Std R" pitchFamily="18" charset="-128"/>
              </a:rPr>
              <a:t>Und </a:t>
            </a:r>
            <a:r>
              <a:rPr lang="en-US" sz="2400" dirty="0" smtClean="0">
                <a:latin typeface="Adobe Fangsong Std R" pitchFamily="18" charset="-128"/>
                <a:ea typeface="Adobe Fangsong Std R" pitchFamily="18" charset="-128"/>
              </a:rPr>
              <a:t>lass dich ein.                     Und bin allein.</a:t>
            </a:r>
          </a:p>
          <a:p>
            <a:r>
              <a:rPr lang="en-US" sz="2400" dirty="0">
                <a:latin typeface="ABSALOM" pitchFamily="2" charset="2"/>
              </a:rPr>
              <a:t> </a:t>
            </a:r>
            <a:r>
              <a:rPr lang="en-US" sz="2400" dirty="0" smtClean="0">
                <a:latin typeface="ABSALOM" pitchFamily="2" charset="2"/>
              </a:rPr>
              <a:t>                                                      </a:t>
            </a:r>
            <a:r>
              <a:rPr lang="en-US" dirty="0" smtClean="0"/>
              <a:t>        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2484428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G:\всё по одной\детская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052736"/>
            <a:ext cx="65024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3395577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G:\clipart-thumbs-up-happy-smiley-emoticon-512x512-8595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124744"/>
            <a:ext cx="4586436" cy="43535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372283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21448062" flipV="1">
            <a:off x="391347" y="-668404"/>
            <a:ext cx="7467600" cy="59212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611560" y="332656"/>
            <a:ext cx="3657600" cy="5796136"/>
          </a:xfrm>
        </p:spPr>
        <p:txBody>
          <a:bodyPr/>
          <a:lstStyle/>
          <a:p>
            <a:r>
              <a:rPr lang="en-US" dirty="0" smtClean="0"/>
              <a:t>Der Schreibtisch</a:t>
            </a:r>
          </a:p>
          <a:p>
            <a:r>
              <a:rPr lang="en-US" dirty="0" smtClean="0"/>
              <a:t>Das Bild</a:t>
            </a:r>
          </a:p>
          <a:p>
            <a:r>
              <a:rPr lang="en-US" dirty="0" smtClean="0"/>
              <a:t>Der Sessel</a:t>
            </a:r>
          </a:p>
          <a:p>
            <a:r>
              <a:rPr lang="en-US" dirty="0" smtClean="0"/>
              <a:t>Der Schrank</a:t>
            </a:r>
          </a:p>
          <a:p>
            <a:r>
              <a:rPr lang="en-US" dirty="0" smtClean="0"/>
              <a:t>Die Vase</a:t>
            </a:r>
          </a:p>
          <a:p>
            <a:r>
              <a:rPr lang="en-US" dirty="0" smtClean="0"/>
              <a:t>Der </a:t>
            </a:r>
            <a:r>
              <a:rPr lang="en-US" dirty="0" err="1" smtClean="0"/>
              <a:t>Fernseher</a:t>
            </a:r>
            <a:endParaRPr lang="en-US" dirty="0" smtClean="0"/>
          </a:p>
          <a:p>
            <a:r>
              <a:rPr lang="en-US" dirty="0" smtClean="0"/>
              <a:t>Der Stuhl</a:t>
            </a:r>
          </a:p>
          <a:p>
            <a:r>
              <a:rPr lang="en-US" dirty="0" smtClean="0"/>
              <a:t>Die Leuchte</a:t>
            </a:r>
          </a:p>
          <a:p>
            <a:r>
              <a:rPr lang="en-US" dirty="0" smtClean="0"/>
              <a:t>Das Sofa</a:t>
            </a:r>
          </a:p>
          <a:p>
            <a:r>
              <a:rPr lang="en-US" dirty="0" smtClean="0"/>
              <a:t>Das Bett</a:t>
            </a:r>
          </a:p>
          <a:p>
            <a:r>
              <a:rPr lang="en-US" dirty="0" smtClean="0"/>
              <a:t>Das Nachttischchen</a:t>
            </a:r>
          </a:p>
          <a:p>
            <a:r>
              <a:rPr lang="en-US" dirty="0" smtClean="0"/>
              <a:t>Der Teppich</a:t>
            </a:r>
          </a:p>
          <a:p>
            <a:r>
              <a:rPr lang="en-US" dirty="0" smtClean="0"/>
              <a:t>Die </a:t>
            </a:r>
            <a:r>
              <a:rPr lang="en-US" dirty="0" err="1" smtClean="0"/>
              <a:t>Gardine</a:t>
            </a:r>
            <a:endParaRPr lang="ru-RU" dirty="0" smtClean="0"/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1027" name="Picture 3" descr="C:\Users\T-34\AppData\Local\Temp\Rar$DRa0.911\18d8db7ab4a1.png"/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162285" y="4876618"/>
            <a:ext cx="839626" cy="9435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T-34\AppData\Local\Temp\Rar$DRa0.765\9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3703366"/>
            <a:ext cx="432268" cy="6240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T-34\AppData\Local\Temp\Rar$DRa0.445\111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30137" y="2385557"/>
            <a:ext cx="795907" cy="6557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T-34\AppData\Local\Temp\Rar$DRa0.945\205f7f993a57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7515" y="3703366"/>
            <a:ext cx="366404" cy="8264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:\Users\T-34\AppData\Local\Temp\Rar$DRa0.658\694dd5582fff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330350"/>
            <a:ext cx="708268" cy="5623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C:\Users\T-34\AppData\Local\Temp\Rar$DRa0.872\58267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2775" y="839024"/>
            <a:ext cx="1150616" cy="5063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C:\Users\T-34\Desktop\kukhnya_1_1_b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48562" y="2098700"/>
            <a:ext cx="798205" cy="6348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3" name="Picture 9" descr="C:\Users\T-34\Desktop\002883_4c_f_02_z1.jp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81853" y="1707097"/>
            <a:ext cx="719137" cy="3916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C:\Users\T-34\Desktop\image1297957102.jp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36697" y="5013176"/>
            <a:ext cx="670425" cy="670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5" name="Picture 11" descr="C:\Users\T-34\Desktop\tip09gs.jpg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46603" y="5161628"/>
            <a:ext cx="782960" cy="5219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C:\Users\T-34\Desktop\KSE-P1104632.jpg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5933" y="3327317"/>
            <a:ext cx="806842" cy="6777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2" descr="C:\Users\T-34\Desktop\jpeg.php.jpg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73078" y="4221088"/>
            <a:ext cx="757588" cy="7575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498432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676656" y="764704"/>
            <a:ext cx="3822192" cy="792088"/>
          </a:xfrm>
        </p:spPr>
        <p:txBody>
          <a:bodyPr>
            <a:noAutofit/>
          </a:bodyPr>
          <a:lstStyle/>
          <a:p>
            <a:r>
              <a:rPr lang="ru-RU" sz="4800" dirty="0" smtClean="0">
                <a:solidFill>
                  <a:srgbClr val="FF0000"/>
                </a:solidFill>
              </a:rPr>
              <a:t>Падежи</a:t>
            </a:r>
            <a:endParaRPr lang="ru-RU" sz="4800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2"/>
          </p:nvPr>
        </p:nvSpPr>
        <p:spPr>
          <a:xfrm>
            <a:off x="677332" y="2060848"/>
            <a:ext cx="3820055" cy="4065315"/>
          </a:xfrm>
        </p:spPr>
        <p:txBody>
          <a:bodyPr>
            <a:noAutofit/>
          </a:bodyPr>
          <a:lstStyle/>
          <a:p>
            <a:r>
              <a:rPr lang="en-US" sz="4000" dirty="0" smtClean="0"/>
              <a:t>Nominativ</a:t>
            </a:r>
          </a:p>
          <a:p>
            <a:r>
              <a:rPr lang="en-US" sz="4000" dirty="0" smtClean="0"/>
              <a:t>Genitiv</a:t>
            </a:r>
          </a:p>
          <a:p>
            <a:r>
              <a:rPr lang="en-US" sz="4000" dirty="0" smtClean="0"/>
              <a:t>Dativ</a:t>
            </a:r>
          </a:p>
          <a:p>
            <a:r>
              <a:rPr lang="en-US" sz="4000" dirty="0" smtClean="0"/>
              <a:t>Akkusativ</a:t>
            </a:r>
            <a:endParaRPr lang="ru-RU" sz="4000" dirty="0"/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3"/>
          </p:nvPr>
        </p:nvSpPr>
        <p:spPr>
          <a:xfrm>
            <a:off x="4648200" y="836712"/>
            <a:ext cx="3822192" cy="2481163"/>
          </a:xfrm>
        </p:spPr>
        <p:txBody>
          <a:bodyPr>
            <a:noAutofit/>
          </a:bodyPr>
          <a:lstStyle/>
          <a:p>
            <a:r>
              <a:rPr lang="ru-RU" sz="4800" dirty="0" smtClean="0">
                <a:solidFill>
                  <a:srgbClr val="FF0000"/>
                </a:solidFill>
              </a:rPr>
              <a:t>Падежные вопросы</a:t>
            </a:r>
            <a:endParaRPr lang="ru-RU" sz="4800" dirty="0">
              <a:solidFill>
                <a:srgbClr val="FF0000"/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quarter" idx="4"/>
          </p:nvPr>
        </p:nvSpPr>
        <p:spPr/>
        <p:txBody>
          <a:bodyPr>
            <a:noAutofit/>
          </a:bodyPr>
          <a:lstStyle/>
          <a:p>
            <a:r>
              <a:rPr lang="en-US" sz="4000" dirty="0" smtClean="0">
                <a:solidFill>
                  <a:srgbClr val="FFC000"/>
                </a:solidFill>
              </a:rPr>
              <a:t>Wer? Was?</a:t>
            </a:r>
          </a:p>
          <a:p>
            <a:r>
              <a:rPr lang="en-US" sz="4000" dirty="0" smtClean="0">
                <a:solidFill>
                  <a:srgbClr val="FFC000"/>
                </a:solidFill>
              </a:rPr>
              <a:t>Wessen?</a:t>
            </a:r>
          </a:p>
          <a:p>
            <a:r>
              <a:rPr lang="en-US" sz="4000" dirty="0" smtClean="0">
                <a:solidFill>
                  <a:srgbClr val="FFC000"/>
                </a:solidFill>
              </a:rPr>
              <a:t>Wem?</a:t>
            </a:r>
          </a:p>
          <a:p>
            <a:r>
              <a:rPr lang="en-US" sz="4000" dirty="0" smtClean="0">
                <a:solidFill>
                  <a:srgbClr val="FFC000"/>
                </a:solidFill>
              </a:rPr>
              <a:t>Wen? Was?</a:t>
            </a:r>
            <a:endParaRPr lang="ru-RU" sz="40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88495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23728" y="274638"/>
            <a:ext cx="5801072" cy="1143000"/>
          </a:xfrm>
        </p:spPr>
        <p:txBody>
          <a:bodyPr/>
          <a:lstStyle/>
          <a:p>
            <a:r>
              <a:rPr lang="en-US" dirty="0" err="1" smtClean="0"/>
              <a:t>Präpositionen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An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In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Hinter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Vor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Auf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Zwischen</a:t>
            </a:r>
          </a:p>
          <a:p>
            <a:r>
              <a:rPr lang="en-US" dirty="0" err="1" smtClean="0">
                <a:solidFill>
                  <a:srgbClr val="FF0000"/>
                </a:solidFill>
              </a:rPr>
              <a:t>Über</a:t>
            </a:r>
            <a:endParaRPr lang="en-US" dirty="0" smtClean="0">
              <a:solidFill>
                <a:srgbClr val="FF0000"/>
              </a:solidFill>
            </a:endParaRPr>
          </a:p>
          <a:p>
            <a:r>
              <a:rPr lang="en-US" dirty="0" smtClean="0">
                <a:solidFill>
                  <a:srgbClr val="FF0000"/>
                </a:solidFill>
              </a:rPr>
              <a:t>Neben</a:t>
            </a:r>
          </a:p>
          <a:p>
            <a:r>
              <a:rPr lang="en-US" dirty="0">
                <a:solidFill>
                  <a:srgbClr val="FF0000"/>
                </a:solidFill>
              </a:rPr>
              <a:t>U</a:t>
            </a:r>
            <a:r>
              <a:rPr lang="en-US" dirty="0" smtClean="0">
                <a:solidFill>
                  <a:srgbClr val="FF0000"/>
                </a:solidFill>
              </a:rPr>
              <a:t>nter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sz="2600" dirty="0" smtClean="0">
                <a:solidFill>
                  <a:srgbClr val="FF0000"/>
                </a:solidFill>
              </a:rPr>
              <a:t>У, на</a:t>
            </a:r>
          </a:p>
          <a:p>
            <a:r>
              <a:rPr lang="ru-RU" sz="2600" dirty="0" smtClean="0">
                <a:solidFill>
                  <a:srgbClr val="FF0000"/>
                </a:solidFill>
              </a:rPr>
              <a:t>В</a:t>
            </a:r>
          </a:p>
          <a:p>
            <a:r>
              <a:rPr lang="ru-RU" sz="2600" dirty="0" smtClean="0">
                <a:solidFill>
                  <a:srgbClr val="FF0000"/>
                </a:solidFill>
              </a:rPr>
              <a:t>За, позади</a:t>
            </a:r>
          </a:p>
          <a:p>
            <a:r>
              <a:rPr lang="ru-RU" sz="2600" dirty="0" smtClean="0">
                <a:solidFill>
                  <a:srgbClr val="FF0000"/>
                </a:solidFill>
              </a:rPr>
              <a:t>Перед</a:t>
            </a:r>
          </a:p>
          <a:p>
            <a:r>
              <a:rPr lang="ru-RU" sz="2600" dirty="0" smtClean="0">
                <a:solidFill>
                  <a:srgbClr val="FF0000"/>
                </a:solidFill>
              </a:rPr>
              <a:t>На</a:t>
            </a:r>
          </a:p>
          <a:p>
            <a:r>
              <a:rPr lang="ru-RU" sz="2600" dirty="0" smtClean="0">
                <a:solidFill>
                  <a:srgbClr val="FF0000"/>
                </a:solidFill>
              </a:rPr>
              <a:t>Между</a:t>
            </a:r>
          </a:p>
          <a:p>
            <a:r>
              <a:rPr lang="ru-RU" sz="2600" dirty="0" smtClean="0">
                <a:solidFill>
                  <a:srgbClr val="FF0000"/>
                </a:solidFill>
              </a:rPr>
              <a:t>Над</a:t>
            </a:r>
          </a:p>
          <a:p>
            <a:r>
              <a:rPr lang="ru-RU" sz="2600" dirty="0" smtClean="0">
                <a:solidFill>
                  <a:srgbClr val="FF0000"/>
                </a:solidFill>
              </a:rPr>
              <a:t>Около</a:t>
            </a:r>
          </a:p>
          <a:p>
            <a:r>
              <a:rPr lang="ru-RU" sz="2600" dirty="0" smtClean="0">
                <a:solidFill>
                  <a:srgbClr val="FF0000"/>
                </a:solidFill>
              </a:rPr>
              <a:t>Под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145486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T-34\Desktop\кот на диване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1844824"/>
            <a:ext cx="5970189" cy="43155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670505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G:\всё по одной\_Модуль_Детская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751997"/>
            <a:ext cx="7056784" cy="49812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3224085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G:\всё по одной\03wa_enl_enl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836712"/>
            <a:ext cx="7773516" cy="5184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3014370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G:\всё по одной\1378737612_detskaya-dlya-malchika-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175542"/>
            <a:ext cx="6350000" cy="50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32979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G:\всё по одной\1964972283136103379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980728"/>
            <a:ext cx="7056784" cy="53088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3759299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283</TotalTime>
  <Words>140</Words>
  <Application>Microsoft Office PowerPoint</Application>
  <PresentationFormat>Экран (4:3)</PresentationFormat>
  <Paragraphs>52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Волна</vt:lpstr>
      <vt:lpstr>Heute ist der 18. Februar.</vt:lpstr>
      <vt:lpstr>Презентация PowerPoint</vt:lpstr>
      <vt:lpstr>Презентация PowerPoint</vt:lpstr>
      <vt:lpstr>Präpositionen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Heute ist der 10. Februar.</dc:title>
  <dc:creator>T-34</dc:creator>
  <cp:lastModifiedBy>T-34</cp:lastModifiedBy>
  <cp:revision>16</cp:revision>
  <dcterms:created xsi:type="dcterms:W3CDTF">2015-02-09T17:42:23Z</dcterms:created>
  <dcterms:modified xsi:type="dcterms:W3CDTF">2015-03-01T13:46:57Z</dcterms:modified>
</cp:coreProperties>
</file>