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63" r:id="rId2"/>
    <p:sldId id="290" r:id="rId3"/>
    <p:sldId id="256" r:id="rId4"/>
    <p:sldId id="291" r:id="rId5"/>
    <p:sldId id="292" r:id="rId6"/>
    <p:sldId id="293" r:id="rId7"/>
    <p:sldId id="294" r:id="rId8"/>
    <p:sldId id="304" r:id="rId9"/>
    <p:sldId id="308" r:id="rId10"/>
    <p:sldId id="296" r:id="rId11"/>
    <p:sldId id="297" r:id="rId12"/>
    <p:sldId id="298" r:id="rId13"/>
    <p:sldId id="306" r:id="rId14"/>
    <p:sldId id="307" r:id="rId15"/>
    <p:sldId id="301" r:id="rId16"/>
    <p:sldId id="302" r:id="rId17"/>
    <p:sldId id="299" r:id="rId18"/>
    <p:sldId id="265" r:id="rId19"/>
    <p:sldId id="303" r:id="rId20"/>
    <p:sldId id="300" r:id="rId21"/>
    <p:sldId id="309" r:id="rId22"/>
    <p:sldId id="27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663300"/>
    <a:srgbClr val="0033CC"/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endParaRPr lang="ru-RU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8A03FFD9-918F-4298-A6CB-DEA4D228EA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780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A8EC1D77-A705-4170-AEDC-A2D04BC918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64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00F3C9-A6B2-48A1-8F10-C7537943C71A}" type="slidenum">
              <a:rPr lang="ru-RU"/>
              <a:pPr/>
              <a:t>1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E6DC0-D4ED-4C3E-9ED7-937B2BEBD2FC}" type="slidenum">
              <a:rPr lang="ru-RU"/>
              <a:pPr/>
              <a:t>3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Урок обобщения и систематизация знаний.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796DC-39AF-477B-893F-2DAE4EBBA6A3}" type="slidenum">
              <a:rPr lang="ru-RU"/>
              <a:pPr/>
              <a:t>18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9691B-DCE1-4B8B-9095-4CE21596CDDF}" type="slidenum">
              <a:rPr lang="ru-RU"/>
              <a:pPr/>
              <a:t>22</a:t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026"/>
          <p:cNvGrpSpPr>
            <a:grpSpLocks/>
          </p:cNvGrpSpPr>
          <p:nvPr/>
        </p:nvGrpSpPr>
        <p:grpSpPr bwMode="auto">
          <a:xfrm>
            <a:off x="0" y="0"/>
            <a:ext cx="9093200" cy="6856413"/>
            <a:chOff x="0" y="0"/>
            <a:chExt cx="5728" cy="4319"/>
          </a:xfrm>
        </p:grpSpPr>
        <p:grpSp>
          <p:nvGrpSpPr>
            <p:cNvPr id="17411" name="Group 1027"/>
            <p:cNvGrpSpPr>
              <a:grpSpLocks/>
            </p:cNvGrpSpPr>
            <p:nvPr userDrawn="1"/>
          </p:nvGrpSpPr>
          <p:grpSpPr bwMode="auto">
            <a:xfrm>
              <a:off x="962" y="1947"/>
              <a:ext cx="4766" cy="119"/>
              <a:chOff x="993" y="1028"/>
              <a:chExt cx="4766" cy="119"/>
            </a:xfrm>
          </p:grpSpPr>
          <p:sp>
            <p:nvSpPr>
              <p:cNvPr id="17412" name="Rectangle 1028"/>
              <p:cNvSpPr>
                <a:spLocks noChangeArrowheads="1"/>
              </p:cNvSpPr>
              <p:nvPr userDrawn="1"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3" name="Line 1029"/>
              <p:cNvSpPr>
                <a:spLocks noChangeShapeType="1"/>
              </p:cNvSpPr>
              <p:nvPr userDrawn="1"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4" name="Line 1030"/>
              <p:cNvSpPr>
                <a:spLocks noChangeShapeType="1"/>
              </p:cNvSpPr>
              <p:nvPr userDrawn="1"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5" name="Line 1031"/>
              <p:cNvSpPr>
                <a:spLocks noChangeShapeType="1"/>
              </p:cNvSpPr>
              <p:nvPr userDrawn="1"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Line 1032"/>
              <p:cNvSpPr>
                <a:spLocks noChangeShapeType="1"/>
              </p:cNvSpPr>
              <p:nvPr userDrawn="1"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Freeform 1033"/>
              <p:cNvSpPr>
                <a:spLocks/>
              </p:cNvSpPr>
              <p:nvPr userDrawn="1"/>
            </p:nvSpPr>
            <p:spPr bwMode="ltGray">
              <a:xfrm>
                <a:off x="993" y="1028"/>
                <a:ext cx="4765" cy="119"/>
              </a:xfrm>
              <a:custGeom>
                <a:avLst/>
                <a:gdLst>
                  <a:gd name="T0" fmla="*/ 0 w 4765"/>
                  <a:gd name="T1" fmla="*/ 118 h 119"/>
                  <a:gd name="T2" fmla="*/ 0 w 4765"/>
                  <a:gd name="T3" fmla="*/ 0 h 119"/>
                  <a:gd name="T4" fmla="*/ 4764 w 4765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18" name="Group 1034"/>
            <p:cNvGrpSpPr>
              <a:grpSpLocks/>
            </p:cNvGrpSpPr>
            <p:nvPr userDrawn="1"/>
          </p:nvGrpSpPr>
          <p:grpSpPr bwMode="auto">
            <a:xfrm>
              <a:off x="0" y="0"/>
              <a:ext cx="928" cy="4319"/>
              <a:chOff x="0" y="0"/>
              <a:chExt cx="928" cy="4319"/>
            </a:xfrm>
          </p:grpSpPr>
          <p:sp>
            <p:nvSpPr>
              <p:cNvPr id="17419" name="Rectangle 1035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20" name="Group 1036"/>
              <p:cNvGrpSpPr>
                <a:grpSpLocks/>
              </p:cNvGrpSpPr>
              <p:nvPr userDrawn="1"/>
            </p:nvGrpSpPr>
            <p:grpSpPr bwMode="auto">
              <a:xfrm>
                <a:off x="0" y="41"/>
                <a:ext cx="928" cy="4035"/>
                <a:chOff x="0" y="41"/>
                <a:chExt cx="928" cy="4035"/>
              </a:xfrm>
            </p:grpSpPr>
            <p:pic>
              <p:nvPicPr>
                <p:cNvPr id="17421" name="Picture 1037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ltGray">
                <a:xfrm>
                  <a:off x="0" y="1014"/>
                  <a:ext cx="920" cy="9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7422" name="Freeform 1038"/>
                <p:cNvSpPr>
                  <a:spLocks/>
                </p:cNvSpPr>
                <p:nvPr/>
              </p:nvSpPr>
              <p:spPr bwMode="ltGray">
                <a:xfrm>
                  <a:off x="38" y="41"/>
                  <a:ext cx="890" cy="916"/>
                </a:xfrm>
                <a:custGeom>
                  <a:avLst/>
                  <a:gdLst>
                    <a:gd name="T0" fmla="*/ 307 w 890"/>
                    <a:gd name="T1" fmla="*/ 292 h 916"/>
                    <a:gd name="T2" fmla="*/ 307 w 890"/>
                    <a:gd name="T3" fmla="*/ 234 h 916"/>
                    <a:gd name="T4" fmla="*/ 261 w 890"/>
                    <a:gd name="T5" fmla="*/ 159 h 916"/>
                    <a:gd name="T6" fmla="*/ 247 w 890"/>
                    <a:gd name="T7" fmla="*/ 91 h 916"/>
                    <a:gd name="T8" fmla="*/ 225 w 890"/>
                    <a:gd name="T9" fmla="*/ 24 h 916"/>
                    <a:gd name="T10" fmla="*/ 259 w 890"/>
                    <a:gd name="T11" fmla="*/ 21 h 916"/>
                    <a:gd name="T12" fmla="*/ 298 w 890"/>
                    <a:gd name="T13" fmla="*/ 82 h 916"/>
                    <a:gd name="T14" fmla="*/ 322 w 890"/>
                    <a:gd name="T15" fmla="*/ 118 h 916"/>
                    <a:gd name="T16" fmla="*/ 358 w 890"/>
                    <a:gd name="T17" fmla="*/ 180 h 916"/>
                    <a:gd name="T18" fmla="*/ 406 w 890"/>
                    <a:gd name="T19" fmla="*/ 240 h 916"/>
                    <a:gd name="T20" fmla="*/ 505 w 890"/>
                    <a:gd name="T21" fmla="*/ 184 h 916"/>
                    <a:gd name="T22" fmla="*/ 514 w 890"/>
                    <a:gd name="T23" fmla="*/ 118 h 916"/>
                    <a:gd name="T24" fmla="*/ 552 w 890"/>
                    <a:gd name="T25" fmla="*/ 69 h 916"/>
                    <a:gd name="T26" fmla="*/ 589 w 890"/>
                    <a:gd name="T27" fmla="*/ 13 h 916"/>
                    <a:gd name="T28" fmla="*/ 615 w 890"/>
                    <a:gd name="T29" fmla="*/ 16 h 916"/>
                    <a:gd name="T30" fmla="*/ 600 w 890"/>
                    <a:gd name="T31" fmla="*/ 49 h 916"/>
                    <a:gd name="T32" fmla="*/ 592 w 890"/>
                    <a:gd name="T33" fmla="*/ 124 h 916"/>
                    <a:gd name="T34" fmla="*/ 574 w 890"/>
                    <a:gd name="T35" fmla="*/ 186 h 916"/>
                    <a:gd name="T36" fmla="*/ 568 w 890"/>
                    <a:gd name="T37" fmla="*/ 282 h 916"/>
                    <a:gd name="T38" fmla="*/ 645 w 890"/>
                    <a:gd name="T39" fmla="*/ 325 h 916"/>
                    <a:gd name="T40" fmla="*/ 720 w 890"/>
                    <a:gd name="T41" fmla="*/ 277 h 916"/>
                    <a:gd name="T42" fmla="*/ 816 w 890"/>
                    <a:gd name="T43" fmla="*/ 253 h 916"/>
                    <a:gd name="T44" fmla="*/ 861 w 890"/>
                    <a:gd name="T45" fmla="*/ 279 h 916"/>
                    <a:gd name="T46" fmla="*/ 796 w 890"/>
                    <a:gd name="T47" fmla="*/ 324 h 916"/>
                    <a:gd name="T48" fmla="*/ 735 w 890"/>
                    <a:gd name="T49" fmla="*/ 352 h 916"/>
                    <a:gd name="T50" fmla="*/ 669 w 890"/>
                    <a:gd name="T51" fmla="*/ 409 h 916"/>
                    <a:gd name="T52" fmla="*/ 673 w 890"/>
                    <a:gd name="T53" fmla="*/ 510 h 916"/>
                    <a:gd name="T54" fmla="*/ 751 w 890"/>
                    <a:gd name="T55" fmla="*/ 535 h 916"/>
                    <a:gd name="T56" fmla="*/ 819 w 890"/>
                    <a:gd name="T57" fmla="*/ 577 h 916"/>
                    <a:gd name="T58" fmla="*/ 874 w 890"/>
                    <a:gd name="T59" fmla="*/ 606 h 916"/>
                    <a:gd name="T60" fmla="*/ 867 w 890"/>
                    <a:gd name="T61" fmla="*/ 637 h 916"/>
                    <a:gd name="T62" fmla="*/ 807 w 890"/>
                    <a:gd name="T63" fmla="*/ 618 h 916"/>
                    <a:gd name="T64" fmla="*/ 736 w 890"/>
                    <a:gd name="T65" fmla="*/ 592 h 916"/>
                    <a:gd name="T66" fmla="*/ 615 w 890"/>
                    <a:gd name="T67" fmla="*/ 588 h 916"/>
                    <a:gd name="T68" fmla="*/ 576 w 890"/>
                    <a:gd name="T69" fmla="*/ 628 h 916"/>
                    <a:gd name="T70" fmla="*/ 618 w 890"/>
                    <a:gd name="T71" fmla="*/ 723 h 916"/>
                    <a:gd name="T72" fmla="*/ 640 w 890"/>
                    <a:gd name="T73" fmla="*/ 807 h 916"/>
                    <a:gd name="T74" fmla="*/ 664 w 890"/>
                    <a:gd name="T75" fmla="*/ 889 h 916"/>
                    <a:gd name="T76" fmla="*/ 624 w 890"/>
                    <a:gd name="T77" fmla="*/ 870 h 916"/>
                    <a:gd name="T78" fmla="*/ 568 w 890"/>
                    <a:gd name="T79" fmla="*/ 789 h 916"/>
                    <a:gd name="T80" fmla="*/ 513 w 890"/>
                    <a:gd name="T81" fmla="*/ 708 h 916"/>
                    <a:gd name="T82" fmla="*/ 390 w 890"/>
                    <a:gd name="T83" fmla="*/ 730 h 916"/>
                    <a:gd name="T84" fmla="*/ 339 w 890"/>
                    <a:gd name="T85" fmla="*/ 838 h 916"/>
                    <a:gd name="T86" fmla="*/ 285 w 890"/>
                    <a:gd name="T87" fmla="*/ 915 h 916"/>
                    <a:gd name="T88" fmla="*/ 276 w 890"/>
                    <a:gd name="T89" fmla="*/ 867 h 916"/>
                    <a:gd name="T90" fmla="*/ 298 w 890"/>
                    <a:gd name="T91" fmla="*/ 766 h 916"/>
                    <a:gd name="T92" fmla="*/ 324 w 890"/>
                    <a:gd name="T93" fmla="*/ 664 h 916"/>
                    <a:gd name="T94" fmla="*/ 283 w 890"/>
                    <a:gd name="T95" fmla="*/ 583 h 916"/>
                    <a:gd name="T96" fmla="*/ 201 w 890"/>
                    <a:gd name="T97" fmla="*/ 619 h 916"/>
                    <a:gd name="T98" fmla="*/ 88 w 890"/>
                    <a:gd name="T99" fmla="*/ 655 h 916"/>
                    <a:gd name="T100" fmla="*/ 16 w 890"/>
                    <a:gd name="T101" fmla="*/ 655 h 916"/>
                    <a:gd name="T102" fmla="*/ 94 w 890"/>
                    <a:gd name="T103" fmla="*/ 606 h 916"/>
                    <a:gd name="T104" fmla="*/ 162 w 890"/>
                    <a:gd name="T105" fmla="*/ 567 h 916"/>
                    <a:gd name="T106" fmla="*/ 247 w 890"/>
                    <a:gd name="T107" fmla="*/ 504 h 916"/>
                    <a:gd name="T108" fmla="*/ 190 w 890"/>
                    <a:gd name="T109" fmla="*/ 390 h 916"/>
                    <a:gd name="T110" fmla="*/ 81 w 890"/>
                    <a:gd name="T111" fmla="*/ 355 h 916"/>
                    <a:gd name="T112" fmla="*/ 3 w 890"/>
                    <a:gd name="T113" fmla="*/ 307 h 916"/>
                    <a:gd name="T114" fmla="*/ 39 w 890"/>
                    <a:gd name="T115" fmla="*/ 286 h 916"/>
                    <a:gd name="T116" fmla="*/ 115 w 890"/>
                    <a:gd name="T117" fmla="*/ 306 h 916"/>
                    <a:gd name="T118" fmla="*/ 226 w 890"/>
                    <a:gd name="T119" fmla="*/ 327 h 9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23" name="Freeform 1039"/>
                <p:cNvSpPr>
                  <a:spLocks/>
                </p:cNvSpPr>
                <p:nvPr/>
              </p:nvSpPr>
              <p:spPr bwMode="ltGray">
                <a:xfrm>
                  <a:off x="6" y="2087"/>
                  <a:ext cx="890" cy="916"/>
                </a:xfrm>
                <a:custGeom>
                  <a:avLst/>
                  <a:gdLst>
                    <a:gd name="T0" fmla="*/ 307 w 890"/>
                    <a:gd name="T1" fmla="*/ 292 h 916"/>
                    <a:gd name="T2" fmla="*/ 307 w 890"/>
                    <a:gd name="T3" fmla="*/ 234 h 916"/>
                    <a:gd name="T4" fmla="*/ 261 w 890"/>
                    <a:gd name="T5" fmla="*/ 159 h 916"/>
                    <a:gd name="T6" fmla="*/ 247 w 890"/>
                    <a:gd name="T7" fmla="*/ 91 h 916"/>
                    <a:gd name="T8" fmla="*/ 225 w 890"/>
                    <a:gd name="T9" fmla="*/ 24 h 916"/>
                    <a:gd name="T10" fmla="*/ 259 w 890"/>
                    <a:gd name="T11" fmla="*/ 21 h 916"/>
                    <a:gd name="T12" fmla="*/ 298 w 890"/>
                    <a:gd name="T13" fmla="*/ 82 h 916"/>
                    <a:gd name="T14" fmla="*/ 322 w 890"/>
                    <a:gd name="T15" fmla="*/ 118 h 916"/>
                    <a:gd name="T16" fmla="*/ 358 w 890"/>
                    <a:gd name="T17" fmla="*/ 180 h 916"/>
                    <a:gd name="T18" fmla="*/ 406 w 890"/>
                    <a:gd name="T19" fmla="*/ 240 h 916"/>
                    <a:gd name="T20" fmla="*/ 505 w 890"/>
                    <a:gd name="T21" fmla="*/ 184 h 916"/>
                    <a:gd name="T22" fmla="*/ 514 w 890"/>
                    <a:gd name="T23" fmla="*/ 118 h 916"/>
                    <a:gd name="T24" fmla="*/ 552 w 890"/>
                    <a:gd name="T25" fmla="*/ 69 h 916"/>
                    <a:gd name="T26" fmla="*/ 589 w 890"/>
                    <a:gd name="T27" fmla="*/ 13 h 916"/>
                    <a:gd name="T28" fmla="*/ 615 w 890"/>
                    <a:gd name="T29" fmla="*/ 16 h 916"/>
                    <a:gd name="T30" fmla="*/ 600 w 890"/>
                    <a:gd name="T31" fmla="*/ 49 h 916"/>
                    <a:gd name="T32" fmla="*/ 592 w 890"/>
                    <a:gd name="T33" fmla="*/ 124 h 916"/>
                    <a:gd name="T34" fmla="*/ 574 w 890"/>
                    <a:gd name="T35" fmla="*/ 186 h 916"/>
                    <a:gd name="T36" fmla="*/ 568 w 890"/>
                    <a:gd name="T37" fmla="*/ 282 h 916"/>
                    <a:gd name="T38" fmla="*/ 645 w 890"/>
                    <a:gd name="T39" fmla="*/ 325 h 916"/>
                    <a:gd name="T40" fmla="*/ 720 w 890"/>
                    <a:gd name="T41" fmla="*/ 277 h 916"/>
                    <a:gd name="T42" fmla="*/ 816 w 890"/>
                    <a:gd name="T43" fmla="*/ 253 h 916"/>
                    <a:gd name="T44" fmla="*/ 861 w 890"/>
                    <a:gd name="T45" fmla="*/ 279 h 916"/>
                    <a:gd name="T46" fmla="*/ 796 w 890"/>
                    <a:gd name="T47" fmla="*/ 324 h 916"/>
                    <a:gd name="T48" fmla="*/ 735 w 890"/>
                    <a:gd name="T49" fmla="*/ 352 h 916"/>
                    <a:gd name="T50" fmla="*/ 669 w 890"/>
                    <a:gd name="T51" fmla="*/ 409 h 916"/>
                    <a:gd name="T52" fmla="*/ 673 w 890"/>
                    <a:gd name="T53" fmla="*/ 510 h 916"/>
                    <a:gd name="T54" fmla="*/ 751 w 890"/>
                    <a:gd name="T55" fmla="*/ 535 h 916"/>
                    <a:gd name="T56" fmla="*/ 819 w 890"/>
                    <a:gd name="T57" fmla="*/ 577 h 916"/>
                    <a:gd name="T58" fmla="*/ 874 w 890"/>
                    <a:gd name="T59" fmla="*/ 606 h 916"/>
                    <a:gd name="T60" fmla="*/ 867 w 890"/>
                    <a:gd name="T61" fmla="*/ 637 h 916"/>
                    <a:gd name="T62" fmla="*/ 807 w 890"/>
                    <a:gd name="T63" fmla="*/ 618 h 916"/>
                    <a:gd name="T64" fmla="*/ 736 w 890"/>
                    <a:gd name="T65" fmla="*/ 592 h 916"/>
                    <a:gd name="T66" fmla="*/ 615 w 890"/>
                    <a:gd name="T67" fmla="*/ 588 h 916"/>
                    <a:gd name="T68" fmla="*/ 576 w 890"/>
                    <a:gd name="T69" fmla="*/ 628 h 916"/>
                    <a:gd name="T70" fmla="*/ 618 w 890"/>
                    <a:gd name="T71" fmla="*/ 723 h 916"/>
                    <a:gd name="T72" fmla="*/ 640 w 890"/>
                    <a:gd name="T73" fmla="*/ 807 h 916"/>
                    <a:gd name="T74" fmla="*/ 664 w 890"/>
                    <a:gd name="T75" fmla="*/ 889 h 916"/>
                    <a:gd name="T76" fmla="*/ 624 w 890"/>
                    <a:gd name="T77" fmla="*/ 870 h 916"/>
                    <a:gd name="T78" fmla="*/ 568 w 890"/>
                    <a:gd name="T79" fmla="*/ 789 h 916"/>
                    <a:gd name="T80" fmla="*/ 513 w 890"/>
                    <a:gd name="T81" fmla="*/ 708 h 916"/>
                    <a:gd name="T82" fmla="*/ 390 w 890"/>
                    <a:gd name="T83" fmla="*/ 730 h 916"/>
                    <a:gd name="T84" fmla="*/ 339 w 890"/>
                    <a:gd name="T85" fmla="*/ 838 h 916"/>
                    <a:gd name="T86" fmla="*/ 285 w 890"/>
                    <a:gd name="T87" fmla="*/ 915 h 916"/>
                    <a:gd name="T88" fmla="*/ 276 w 890"/>
                    <a:gd name="T89" fmla="*/ 867 h 916"/>
                    <a:gd name="T90" fmla="*/ 298 w 890"/>
                    <a:gd name="T91" fmla="*/ 766 h 916"/>
                    <a:gd name="T92" fmla="*/ 324 w 890"/>
                    <a:gd name="T93" fmla="*/ 664 h 916"/>
                    <a:gd name="T94" fmla="*/ 283 w 890"/>
                    <a:gd name="T95" fmla="*/ 583 h 916"/>
                    <a:gd name="T96" fmla="*/ 201 w 890"/>
                    <a:gd name="T97" fmla="*/ 619 h 916"/>
                    <a:gd name="T98" fmla="*/ 88 w 890"/>
                    <a:gd name="T99" fmla="*/ 655 h 916"/>
                    <a:gd name="T100" fmla="*/ 16 w 890"/>
                    <a:gd name="T101" fmla="*/ 655 h 916"/>
                    <a:gd name="T102" fmla="*/ 94 w 890"/>
                    <a:gd name="T103" fmla="*/ 606 h 916"/>
                    <a:gd name="T104" fmla="*/ 162 w 890"/>
                    <a:gd name="T105" fmla="*/ 567 h 916"/>
                    <a:gd name="T106" fmla="*/ 247 w 890"/>
                    <a:gd name="T107" fmla="*/ 504 h 916"/>
                    <a:gd name="T108" fmla="*/ 190 w 890"/>
                    <a:gd name="T109" fmla="*/ 390 h 916"/>
                    <a:gd name="T110" fmla="*/ 81 w 890"/>
                    <a:gd name="T111" fmla="*/ 355 h 916"/>
                    <a:gd name="T112" fmla="*/ 3 w 890"/>
                    <a:gd name="T113" fmla="*/ 307 h 916"/>
                    <a:gd name="T114" fmla="*/ 39 w 890"/>
                    <a:gd name="T115" fmla="*/ 286 h 916"/>
                    <a:gd name="T116" fmla="*/ 115 w 890"/>
                    <a:gd name="T117" fmla="*/ 306 h 916"/>
                    <a:gd name="T118" fmla="*/ 226 w 890"/>
                    <a:gd name="T119" fmla="*/ 327 h 9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24" name="Freeform 1040"/>
                <p:cNvSpPr>
                  <a:spLocks/>
                </p:cNvSpPr>
                <p:nvPr/>
              </p:nvSpPr>
              <p:spPr bwMode="ltGray">
                <a:xfrm>
                  <a:off x="6" y="3160"/>
                  <a:ext cx="890" cy="916"/>
                </a:xfrm>
                <a:custGeom>
                  <a:avLst/>
                  <a:gdLst>
                    <a:gd name="T0" fmla="*/ 307 w 890"/>
                    <a:gd name="T1" fmla="*/ 292 h 916"/>
                    <a:gd name="T2" fmla="*/ 307 w 890"/>
                    <a:gd name="T3" fmla="*/ 234 h 916"/>
                    <a:gd name="T4" fmla="*/ 261 w 890"/>
                    <a:gd name="T5" fmla="*/ 159 h 916"/>
                    <a:gd name="T6" fmla="*/ 247 w 890"/>
                    <a:gd name="T7" fmla="*/ 91 h 916"/>
                    <a:gd name="T8" fmla="*/ 225 w 890"/>
                    <a:gd name="T9" fmla="*/ 24 h 916"/>
                    <a:gd name="T10" fmla="*/ 259 w 890"/>
                    <a:gd name="T11" fmla="*/ 21 h 916"/>
                    <a:gd name="T12" fmla="*/ 298 w 890"/>
                    <a:gd name="T13" fmla="*/ 82 h 916"/>
                    <a:gd name="T14" fmla="*/ 322 w 890"/>
                    <a:gd name="T15" fmla="*/ 118 h 916"/>
                    <a:gd name="T16" fmla="*/ 358 w 890"/>
                    <a:gd name="T17" fmla="*/ 180 h 916"/>
                    <a:gd name="T18" fmla="*/ 406 w 890"/>
                    <a:gd name="T19" fmla="*/ 240 h 916"/>
                    <a:gd name="T20" fmla="*/ 505 w 890"/>
                    <a:gd name="T21" fmla="*/ 184 h 916"/>
                    <a:gd name="T22" fmla="*/ 514 w 890"/>
                    <a:gd name="T23" fmla="*/ 118 h 916"/>
                    <a:gd name="T24" fmla="*/ 552 w 890"/>
                    <a:gd name="T25" fmla="*/ 69 h 916"/>
                    <a:gd name="T26" fmla="*/ 589 w 890"/>
                    <a:gd name="T27" fmla="*/ 13 h 916"/>
                    <a:gd name="T28" fmla="*/ 615 w 890"/>
                    <a:gd name="T29" fmla="*/ 16 h 916"/>
                    <a:gd name="T30" fmla="*/ 600 w 890"/>
                    <a:gd name="T31" fmla="*/ 49 h 916"/>
                    <a:gd name="T32" fmla="*/ 592 w 890"/>
                    <a:gd name="T33" fmla="*/ 124 h 916"/>
                    <a:gd name="T34" fmla="*/ 574 w 890"/>
                    <a:gd name="T35" fmla="*/ 186 h 916"/>
                    <a:gd name="T36" fmla="*/ 568 w 890"/>
                    <a:gd name="T37" fmla="*/ 282 h 916"/>
                    <a:gd name="T38" fmla="*/ 645 w 890"/>
                    <a:gd name="T39" fmla="*/ 325 h 916"/>
                    <a:gd name="T40" fmla="*/ 720 w 890"/>
                    <a:gd name="T41" fmla="*/ 277 h 916"/>
                    <a:gd name="T42" fmla="*/ 816 w 890"/>
                    <a:gd name="T43" fmla="*/ 253 h 916"/>
                    <a:gd name="T44" fmla="*/ 861 w 890"/>
                    <a:gd name="T45" fmla="*/ 279 h 916"/>
                    <a:gd name="T46" fmla="*/ 796 w 890"/>
                    <a:gd name="T47" fmla="*/ 324 h 916"/>
                    <a:gd name="T48" fmla="*/ 735 w 890"/>
                    <a:gd name="T49" fmla="*/ 352 h 916"/>
                    <a:gd name="T50" fmla="*/ 669 w 890"/>
                    <a:gd name="T51" fmla="*/ 409 h 916"/>
                    <a:gd name="T52" fmla="*/ 673 w 890"/>
                    <a:gd name="T53" fmla="*/ 510 h 916"/>
                    <a:gd name="T54" fmla="*/ 751 w 890"/>
                    <a:gd name="T55" fmla="*/ 535 h 916"/>
                    <a:gd name="T56" fmla="*/ 819 w 890"/>
                    <a:gd name="T57" fmla="*/ 577 h 916"/>
                    <a:gd name="T58" fmla="*/ 874 w 890"/>
                    <a:gd name="T59" fmla="*/ 606 h 916"/>
                    <a:gd name="T60" fmla="*/ 867 w 890"/>
                    <a:gd name="T61" fmla="*/ 637 h 916"/>
                    <a:gd name="T62" fmla="*/ 807 w 890"/>
                    <a:gd name="T63" fmla="*/ 618 h 916"/>
                    <a:gd name="T64" fmla="*/ 736 w 890"/>
                    <a:gd name="T65" fmla="*/ 592 h 916"/>
                    <a:gd name="T66" fmla="*/ 615 w 890"/>
                    <a:gd name="T67" fmla="*/ 588 h 916"/>
                    <a:gd name="T68" fmla="*/ 576 w 890"/>
                    <a:gd name="T69" fmla="*/ 628 h 916"/>
                    <a:gd name="T70" fmla="*/ 618 w 890"/>
                    <a:gd name="T71" fmla="*/ 723 h 916"/>
                    <a:gd name="T72" fmla="*/ 640 w 890"/>
                    <a:gd name="T73" fmla="*/ 807 h 916"/>
                    <a:gd name="T74" fmla="*/ 664 w 890"/>
                    <a:gd name="T75" fmla="*/ 889 h 916"/>
                    <a:gd name="T76" fmla="*/ 624 w 890"/>
                    <a:gd name="T77" fmla="*/ 870 h 916"/>
                    <a:gd name="T78" fmla="*/ 568 w 890"/>
                    <a:gd name="T79" fmla="*/ 789 h 916"/>
                    <a:gd name="T80" fmla="*/ 513 w 890"/>
                    <a:gd name="T81" fmla="*/ 708 h 916"/>
                    <a:gd name="T82" fmla="*/ 390 w 890"/>
                    <a:gd name="T83" fmla="*/ 730 h 916"/>
                    <a:gd name="T84" fmla="*/ 339 w 890"/>
                    <a:gd name="T85" fmla="*/ 838 h 916"/>
                    <a:gd name="T86" fmla="*/ 285 w 890"/>
                    <a:gd name="T87" fmla="*/ 915 h 916"/>
                    <a:gd name="T88" fmla="*/ 276 w 890"/>
                    <a:gd name="T89" fmla="*/ 867 h 916"/>
                    <a:gd name="T90" fmla="*/ 298 w 890"/>
                    <a:gd name="T91" fmla="*/ 766 h 916"/>
                    <a:gd name="T92" fmla="*/ 324 w 890"/>
                    <a:gd name="T93" fmla="*/ 664 h 916"/>
                    <a:gd name="T94" fmla="*/ 283 w 890"/>
                    <a:gd name="T95" fmla="*/ 583 h 916"/>
                    <a:gd name="T96" fmla="*/ 201 w 890"/>
                    <a:gd name="T97" fmla="*/ 619 h 916"/>
                    <a:gd name="T98" fmla="*/ 88 w 890"/>
                    <a:gd name="T99" fmla="*/ 655 h 916"/>
                    <a:gd name="T100" fmla="*/ 16 w 890"/>
                    <a:gd name="T101" fmla="*/ 655 h 916"/>
                    <a:gd name="T102" fmla="*/ 94 w 890"/>
                    <a:gd name="T103" fmla="*/ 606 h 916"/>
                    <a:gd name="T104" fmla="*/ 162 w 890"/>
                    <a:gd name="T105" fmla="*/ 567 h 916"/>
                    <a:gd name="T106" fmla="*/ 247 w 890"/>
                    <a:gd name="T107" fmla="*/ 504 h 916"/>
                    <a:gd name="T108" fmla="*/ 190 w 890"/>
                    <a:gd name="T109" fmla="*/ 390 h 916"/>
                    <a:gd name="T110" fmla="*/ 81 w 890"/>
                    <a:gd name="T111" fmla="*/ 355 h 916"/>
                    <a:gd name="T112" fmla="*/ 3 w 890"/>
                    <a:gd name="T113" fmla="*/ 307 h 916"/>
                    <a:gd name="T114" fmla="*/ 39 w 890"/>
                    <a:gd name="T115" fmla="*/ 286 h 916"/>
                    <a:gd name="T116" fmla="*/ 115 w 890"/>
                    <a:gd name="T117" fmla="*/ 306 h 916"/>
                    <a:gd name="T118" fmla="*/ 226 w 890"/>
                    <a:gd name="T119" fmla="*/ 327 h 9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7425" name="Rectangle 1041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426" name="Rectangle 1042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7427" name="Rectangle 1043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28" name="Rectangle 1044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29" name="Rectangle 10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685F3573-6A28-4FBC-9FE1-51308D3FB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577B9-E2AC-40EB-B58C-4490BC4D45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17477"/>
      </p:ext>
    </p:extLst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690C1-3977-4A5B-B89B-0A46B1329D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826072"/>
      </p:ext>
    </p:extLst>
  </p:cSld>
  <p:clrMapOvr>
    <a:masterClrMapping/>
  </p:clrMapOvr>
  <p:transition spd="med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763" y="304800"/>
            <a:ext cx="75644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368925" y="19812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368925" y="41148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481138" y="6248400"/>
            <a:ext cx="1782762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7973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226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956CAD-7175-4662-9DB7-A871E03C40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98866"/>
      </p:ext>
    </p:extLst>
  </p:cSld>
  <p:clrMapOvr>
    <a:masterClrMapping/>
  </p:clrMapOvr>
  <p:transition spd="med"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479550" y="304800"/>
            <a:ext cx="762635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481138" y="6248400"/>
            <a:ext cx="1782762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7973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226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D5672A-B0D0-46B0-B72A-BF983C9B2CE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64357"/>
      </p:ext>
    </p:extLst>
  </p:cSld>
  <p:clrMapOvr>
    <a:masterClrMapping/>
  </p:clrMapOvr>
  <p:transition spd="med">
    <p:pull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528763" y="304800"/>
            <a:ext cx="75644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79550" y="19812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368925" y="19812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1479550" y="41148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68925" y="4114800"/>
            <a:ext cx="3736975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481138" y="6248400"/>
            <a:ext cx="1782762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7973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226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940A71-3433-4284-8196-5A50C6278A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84224"/>
      </p:ext>
    </p:extLst>
  </p:cSld>
  <p:clrMapOvr>
    <a:masterClrMapping/>
  </p:clrMapOvr>
  <p:transition spd="med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F10D3-1A7D-4875-AF28-BE0A1A3675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03848"/>
      </p:ext>
    </p:extLst>
  </p:cSld>
  <p:clrMapOvr>
    <a:masterClrMapping/>
  </p:clrMapOvr>
  <p:transition spd="med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76592-5C40-4C76-AF85-7D81402E157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270209"/>
      </p:ext>
    </p:extLst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6FD2C-9D75-4D68-B3A8-4E2BDAA035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76561"/>
      </p:ext>
    </p:extLst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438E5-F5ED-4ABD-9849-3F6CB5FEB2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60440"/>
      </p:ext>
    </p:extLst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3D93C-C189-4398-B9D8-A94E158994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90352"/>
      </p:ext>
    </p:extLst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413C1-F0B4-4E7B-A8E9-77C147F851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44798"/>
      </p:ext>
    </p:extLst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67E26-5FD2-4312-8BFF-B222DCEAD18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88340"/>
      </p:ext>
    </p:extLst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033CB-BE82-4F03-B0F7-6FC4D06DB5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08175"/>
      </p:ext>
    </p:extLst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16387" name="Group 3"/>
            <p:cNvGrpSpPr>
              <a:grpSpLocks/>
            </p:cNvGrpSpPr>
            <p:nvPr/>
          </p:nvGrpSpPr>
          <p:grpSpPr bwMode="auto">
            <a:xfrm>
              <a:off x="0" y="0"/>
              <a:ext cx="926" cy="4319"/>
              <a:chOff x="0" y="0"/>
              <a:chExt cx="926" cy="4319"/>
            </a:xfrm>
          </p:grpSpPr>
          <p:sp>
            <p:nvSpPr>
              <p:cNvPr id="16388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16389" name="Picture 5"/>
              <p:cNvPicPr>
                <a:picLocks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6" y="31"/>
                <a:ext cx="920" cy="9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390" name="Freeform 6"/>
              <p:cNvSpPr>
                <a:spLocks/>
              </p:cNvSpPr>
              <p:nvPr/>
            </p:nvSpPr>
            <p:spPr bwMode="ltGray">
              <a:xfrm>
                <a:off x="6" y="1023"/>
                <a:ext cx="890" cy="916"/>
              </a:xfrm>
              <a:custGeom>
                <a:avLst/>
                <a:gdLst>
                  <a:gd name="T0" fmla="*/ 307 w 890"/>
                  <a:gd name="T1" fmla="*/ 292 h 916"/>
                  <a:gd name="T2" fmla="*/ 307 w 890"/>
                  <a:gd name="T3" fmla="*/ 234 h 916"/>
                  <a:gd name="T4" fmla="*/ 261 w 890"/>
                  <a:gd name="T5" fmla="*/ 159 h 916"/>
                  <a:gd name="T6" fmla="*/ 247 w 890"/>
                  <a:gd name="T7" fmla="*/ 91 h 916"/>
                  <a:gd name="T8" fmla="*/ 225 w 890"/>
                  <a:gd name="T9" fmla="*/ 24 h 916"/>
                  <a:gd name="T10" fmla="*/ 259 w 890"/>
                  <a:gd name="T11" fmla="*/ 21 h 916"/>
                  <a:gd name="T12" fmla="*/ 298 w 890"/>
                  <a:gd name="T13" fmla="*/ 82 h 916"/>
                  <a:gd name="T14" fmla="*/ 322 w 890"/>
                  <a:gd name="T15" fmla="*/ 118 h 916"/>
                  <a:gd name="T16" fmla="*/ 358 w 890"/>
                  <a:gd name="T17" fmla="*/ 180 h 916"/>
                  <a:gd name="T18" fmla="*/ 406 w 890"/>
                  <a:gd name="T19" fmla="*/ 240 h 916"/>
                  <a:gd name="T20" fmla="*/ 505 w 890"/>
                  <a:gd name="T21" fmla="*/ 184 h 916"/>
                  <a:gd name="T22" fmla="*/ 514 w 890"/>
                  <a:gd name="T23" fmla="*/ 118 h 916"/>
                  <a:gd name="T24" fmla="*/ 552 w 890"/>
                  <a:gd name="T25" fmla="*/ 69 h 916"/>
                  <a:gd name="T26" fmla="*/ 589 w 890"/>
                  <a:gd name="T27" fmla="*/ 13 h 916"/>
                  <a:gd name="T28" fmla="*/ 615 w 890"/>
                  <a:gd name="T29" fmla="*/ 16 h 916"/>
                  <a:gd name="T30" fmla="*/ 600 w 890"/>
                  <a:gd name="T31" fmla="*/ 49 h 916"/>
                  <a:gd name="T32" fmla="*/ 592 w 890"/>
                  <a:gd name="T33" fmla="*/ 124 h 916"/>
                  <a:gd name="T34" fmla="*/ 574 w 890"/>
                  <a:gd name="T35" fmla="*/ 186 h 916"/>
                  <a:gd name="T36" fmla="*/ 568 w 890"/>
                  <a:gd name="T37" fmla="*/ 282 h 916"/>
                  <a:gd name="T38" fmla="*/ 645 w 890"/>
                  <a:gd name="T39" fmla="*/ 325 h 916"/>
                  <a:gd name="T40" fmla="*/ 720 w 890"/>
                  <a:gd name="T41" fmla="*/ 277 h 916"/>
                  <a:gd name="T42" fmla="*/ 816 w 890"/>
                  <a:gd name="T43" fmla="*/ 253 h 916"/>
                  <a:gd name="T44" fmla="*/ 861 w 890"/>
                  <a:gd name="T45" fmla="*/ 279 h 916"/>
                  <a:gd name="T46" fmla="*/ 796 w 890"/>
                  <a:gd name="T47" fmla="*/ 324 h 916"/>
                  <a:gd name="T48" fmla="*/ 735 w 890"/>
                  <a:gd name="T49" fmla="*/ 352 h 916"/>
                  <a:gd name="T50" fmla="*/ 669 w 890"/>
                  <a:gd name="T51" fmla="*/ 409 h 916"/>
                  <a:gd name="T52" fmla="*/ 673 w 890"/>
                  <a:gd name="T53" fmla="*/ 510 h 916"/>
                  <a:gd name="T54" fmla="*/ 751 w 890"/>
                  <a:gd name="T55" fmla="*/ 535 h 916"/>
                  <a:gd name="T56" fmla="*/ 819 w 890"/>
                  <a:gd name="T57" fmla="*/ 577 h 916"/>
                  <a:gd name="T58" fmla="*/ 874 w 890"/>
                  <a:gd name="T59" fmla="*/ 606 h 916"/>
                  <a:gd name="T60" fmla="*/ 867 w 890"/>
                  <a:gd name="T61" fmla="*/ 637 h 916"/>
                  <a:gd name="T62" fmla="*/ 807 w 890"/>
                  <a:gd name="T63" fmla="*/ 618 h 916"/>
                  <a:gd name="T64" fmla="*/ 736 w 890"/>
                  <a:gd name="T65" fmla="*/ 592 h 916"/>
                  <a:gd name="T66" fmla="*/ 615 w 890"/>
                  <a:gd name="T67" fmla="*/ 588 h 916"/>
                  <a:gd name="T68" fmla="*/ 576 w 890"/>
                  <a:gd name="T69" fmla="*/ 628 h 916"/>
                  <a:gd name="T70" fmla="*/ 618 w 890"/>
                  <a:gd name="T71" fmla="*/ 723 h 916"/>
                  <a:gd name="T72" fmla="*/ 640 w 890"/>
                  <a:gd name="T73" fmla="*/ 807 h 916"/>
                  <a:gd name="T74" fmla="*/ 664 w 890"/>
                  <a:gd name="T75" fmla="*/ 889 h 916"/>
                  <a:gd name="T76" fmla="*/ 624 w 890"/>
                  <a:gd name="T77" fmla="*/ 870 h 916"/>
                  <a:gd name="T78" fmla="*/ 568 w 890"/>
                  <a:gd name="T79" fmla="*/ 789 h 916"/>
                  <a:gd name="T80" fmla="*/ 513 w 890"/>
                  <a:gd name="T81" fmla="*/ 708 h 916"/>
                  <a:gd name="T82" fmla="*/ 390 w 890"/>
                  <a:gd name="T83" fmla="*/ 730 h 916"/>
                  <a:gd name="T84" fmla="*/ 339 w 890"/>
                  <a:gd name="T85" fmla="*/ 838 h 916"/>
                  <a:gd name="T86" fmla="*/ 285 w 890"/>
                  <a:gd name="T87" fmla="*/ 915 h 916"/>
                  <a:gd name="T88" fmla="*/ 276 w 890"/>
                  <a:gd name="T89" fmla="*/ 867 h 916"/>
                  <a:gd name="T90" fmla="*/ 298 w 890"/>
                  <a:gd name="T91" fmla="*/ 766 h 916"/>
                  <a:gd name="T92" fmla="*/ 324 w 890"/>
                  <a:gd name="T93" fmla="*/ 664 h 916"/>
                  <a:gd name="T94" fmla="*/ 283 w 890"/>
                  <a:gd name="T95" fmla="*/ 583 h 916"/>
                  <a:gd name="T96" fmla="*/ 201 w 890"/>
                  <a:gd name="T97" fmla="*/ 619 h 916"/>
                  <a:gd name="T98" fmla="*/ 88 w 890"/>
                  <a:gd name="T99" fmla="*/ 655 h 916"/>
                  <a:gd name="T100" fmla="*/ 16 w 890"/>
                  <a:gd name="T101" fmla="*/ 655 h 916"/>
                  <a:gd name="T102" fmla="*/ 94 w 890"/>
                  <a:gd name="T103" fmla="*/ 606 h 916"/>
                  <a:gd name="T104" fmla="*/ 162 w 890"/>
                  <a:gd name="T105" fmla="*/ 567 h 916"/>
                  <a:gd name="T106" fmla="*/ 247 w 890"/>
                  <a:gd name="T107" fmla="*/ 504 h 916"/>
                  <a:gd name="T108" fmla="*/ 190 w 890"/>
                  <a:gd name="T109" fmla="*/ 390 h 916"/>
                  <a:gd name="T110" fmla="*/ 81 w 890"/>
                  <a:gd name="T111" fmla="*/ 355 h 916"/>
                  <a:gd name="T112" fmla="*/ 3 w 890"/>
                  <a:gd name="T113" fmla="*/ 307 h 916"/>
                  <a:gd name="T114" fmla="*/ 39 w 890"/>
                  <a:gd name="T115" fmla="*/ 286 h 916"/>
                  <a:gd name="T116" fmla="*/ 115 w 890"/>
                  <a:gd name="T117" fmla="*/ 306 h 916"/>
                  <a:gd name="T118" fmla="*/ 226 w 890"/>
                  <a:gd name="T119" fmla="*/ 327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ltGray">
              <a:xfrm>
                <a:off x="6" y="2087"/>
                <a:ext cx="890" cy="916"/>
              </a:xfrm>
              <a:custGeom>
                <a:avLst/>
                <a:gdLst>
                  <a:gd name="T0" fmla="*/ 307 w 890"/>
                  <a:gd name="T1" fmla="*/ 292 h 916"/>
                  <a:gd name="T2" fmla="*/ 307 w 890"/>
                  <a:gd name="T3" fmla="*/ 234 h 916"/>
                  <a:gd name="T4" fmla="*/ 261 w 890"/>
                  <a:gd name="T5" fmla="*/ 159 h 916"/>
                  <a:gd name="T6" fmla="*/ 247 w 890"/>
                  <a:gd name="T7" fmla="*/ 91 h 916"/>
                  <a:gd name="T8" fmla="*/ 225 w 890"/>
                  <a:gd name="T9" fmla="*/ 24 h 916"/>
                  <a:gd name="T10" fmla="*/ 259 w 890"/>
                  <a:gd name="T11" fmla="*/ 21 h 916"/>
                  <a:gd name="T12" fmla="*/ 298 w 890"/>
                  <a:gd name="T13" fmla="*/ 82 h 916"/>
                  <a:gd name="T14" fmla="*/ 322 w 890"/>
                  <a:gd name="T15" fmla="*/ 118 h 916"/>
                  <a:gd name="T16" fmla="*/ 358 w 890"/>
                  <a:gd name="T17" fmla="*/ 180 h 916"/>
                  <a:gd name="T18" fmla="*/ 406 w 890"/>
                  <a:gd name="T19" fmla="*/ 240 h 916"/>
                  <a:gd name="T20" fmla="*/ 505 w 890"/>
                  <a:gd name="T21" fmla="*/ 184 h 916"/>
                  <a:gd name="T22" fmla="*/ 514 w 890"/>
                  <a:gd name="T23" fmla="*/ 118 h 916"/>
                  <a:gd name="T24" fmla="*/ 552 w 890"/>
                  <a:gd name="T25" fmla="*/ 69 h 916"/>
                  <a:gd name="T26" fmla="*/ 589 w 890"/>
                  <a:gd name="T27" fmla="*/ 13 h 916"/>
                  <a:gd name="T28" fmla="*/ 615 w 890"/>
                  <a:gd name="T29" fmla="*/ 16 h 916"/>
                  <a:gd name="T30" fmla="*/ 600 w 890"/>
                  <a:gd name="T31" fmla="*/ 49 h 916"/>
                  <a:gd name="T32" fmla="*/ 592 w 890"/>
                  <a:gd name="T33" fmla="*/ 124 h 916"/>
                  <a:gd name="T34" fmla="*/ 574 w 890"/>
                  <a:gd name="T35" fmla="*/ 186 h 916"/>
                  <a:gd name="T36" fmla="*/ 568 w 890"/>
                  <a:gd name="T37" fmla="*/ 282 h 916"/>
                  <a:gd name="T38" fmla="*/ 645 w 890"/>
                  <a:gd name="T39" fmla="*/ 325 h 916"/>
                  <a:gd name="T40" fmla="*/ 720 w 890"/>
                  <a:gd name="T41" fmla="*/ 277 h 916"/>
                  <a:gd name="T42" fmla="*/ 816 w 890"/>
                  <a:gd name="T43" fmla="*/ 253 h 916"/>
                  <a:gd name="T44" fmla="*/ 861 w 890"/>
                  <a:gd name="T45" fmla="*/ 279 h 916"/>
                  <a:gd name="T46" fmla="*/ 796 w 890"/>
                  <a:gd name="T47" fmla="*/ 324 h 916"/>
                  <a:gd name="T48" fmla="*/ 735 w 890"/>
                  <a:gd name="T49" fmla="*/ 352 h 916"/>
                  <a:gd name="T50" fmla="*/ 669 w 890"/>
                  <a:gd name="T51" fmla="*/ 409 h 916"/>
                  <a:gd name="T52" fmla="*/ 673 w 890"/>
                  <a:gd name="T53" fmla="*/ 510 h 916"/>
                  <a:gd name="T54" fmla="*/ 751 w 890"/>
                  <a:gd name="T55" fmla="*/ 535 h 916"/>
                  <a:gd name="T56" fmla="*/ 819 w 890"/>
                  <a:gd name="T57" fmla="*/ 577 h 916"/>
                  <a:gd name="T58" fmla="*/ 874 w 890"/>
                  <a:gd name="T59" fmla="*/ 606 h 916"/>
                  <a:gd name="T60" fmla="*/ 867 w 890"/>
                  <a:gd name="T61" fmla="*/ 637 h 916"/>
                  <a:gd name="T62" fmla="*/ 807 w 890"/>
                  <a:gd name="T63" fmla="*/ 618 h 916"/>
                  <a:gd name="T64" fmla="*/ 736 w 890"/>
                  <a:gd name="T65" fmla="*/ 592 h 916"/>
                  <a:gd name="T66" fmla="*/ 615 w 890"/>
                  <a:gd name="T67" fmla="*/ 588 h 916"/>
                  <a:gd name="T68" fmla="*/ 576 w 890"/>
                  <a:gd name="T69" fmla="*/ 628 h 916"/>
                  <a:gd name="T70" fmla="*/ 618 w 890"/>
                  <a:gd name="T71" fmla="*/ 723 h 916"/>
                  <a:gd name="T72" fmla="*/ 640 w 890"/>
                  <a:gd name="T73" fmla="*/ 807 h 916"/>
                  <a:gd name="T74" fmla="*/ 664 w 890"/>
                  <a:gd name="T75" fmla="*/ 889 h 916"/>
                  <a:gd name="T76" fmla="*/ 624 w 890"/>
                  <a:gd name="T77" fmla="*/ 870 h 916"/>
                  <a:gd name="T78" fmla="*/ 568 w 890"/>
                  <a:gd name="T79" fmla="*/ 789 h 916"/>
                  <a:gd name="T80" fmla="*/ 513 w 890"/>
                  <a:gd name="T81" fmla="*/ 708 h 916"/>
                  <a:gd name="T82" fmla="*/ 390 w 890"/>
                  <a:gd name="T83" fmla="*/ 730 h 916"/>
                  <a:gd name="T84" fmla="*/ 339 w 890"/>
                  <a:gd name="T85" fmla="*/ 838 h 916"/>
                  <a:gd name="T86" fmla="*/ 285 w 890"/>
                  <a:gd name="T87" fmla="*/ 915 h 916"/>
                  <a:gd name="T88" fmla="*/ 276 w 890"/>
                  <a:gd name="T89" fmla="*/ 867 h 916"/>
                  <a:gd name="T90" fmla="*/ 298 w 890"/>
                  <a:gd name="T91" fmla="*/ 766 h 916"/>
                  <a:gd name="T92" fmla="*/ 324 w 890"/>
                  <a:gd name="T93" fmla="*/ 664 h 916"/>
                  <a:gd name="T94" fmla="*/ 283 w 890"/>
                  <a:gd name="T95" fmla="*/ 583 h 916"/>
                  <a:gd name="T96" fmla="*/ 201 w 890"/>
                  <a:gd name="T97" fmla="*/ 619 h 916"/>
                  <a:gd name="T98" fmla="*/ 88 w 890"/>
                  <a:gd name="T99" fmla="*/ 655 h 916"/>
                  <a:gd name="T100" fmla="*/ 16 w 890"/>
                  <a:gd name="T101" fmla="*/ 655 h 916"/>
                  <a:gd name="T102" fmla="*/ 94 w 890"/>
                  <a:gd name="T103" fmla="*/ 606 h 916"/>
                  <a:gd name="T104" fmla="*/ 162 w 890"/>
                  <a:gd name="T105" fmla="*/ 567 h 916"/>
                  <a:gd name="T106" fmla="*/ 247 w 890"/>
                  <a:gd name="T107" fmla="*/ 504 h 916"/>
                  <a:gd name="T108" fmla="*/ 190 w 890"/>
                  <a:gd name="T109" fmla="*/ 390 h 916"/>
                  <a:gd name="T110" fmla="*/ 81 w 890"/>
                  <a:gd name="T111" fmla="*/ 355 h 916"/>
                  <a:gd name="T112" fmla="*/ 3 w 890"/>
                  <a:gd name="T113" fmla="*/ 307 h 916"/>
                  <a:gd name="T114" fmla="*/ 39 w 890"/>
                  <a:gd name="T115" fmla="*/ 286 h 916"/>
                  <a:gd name="T116" fmla="*/ 115 w 890"/>
                  <a:gd name="T117" fmla="*/ 306 h 916"/>
                  <a:gd name="T118" fmla="*/ 226 w 890"/>
                  <a:gd name="T119" fmla="*/ 327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ltGray">
              <a:xfrm>
                <a:off x="6" y="3160"/>
                <a:ext cx="890" cy="916"/>
              </a:xfrm>
              <a:custGeom>
                <a:avLst/>
                <a:gdLst>
                  <a:gd name="T0" fmla="*/ 307 w 890"/>
                  <a:gd name="T1" fmla="*/ 292 h 916"/>
                  <a:gd name="T2" fmla="*/ 307 w 890"/>
                  <a:gd name="T3" fmla="*/ 234 h 916"/>
                  <a:gd name="T4" fmla="*/ 261 w 890"/>
                  <a:gd name="T5" fmla="*/ 159 h 916"/>
                  <a:gd name="T6" fmla="*/ 247 w 890"/>
                  <a:gd name="T7" fmla="*/ 91 h 916"/>
                  <a:gd name="T8" fmla="*/ 225 w 890"/>
                  <a:gd name="T9" fmla="*/ 24 h 916"/>
                  <a:gd name="T10" fmla="*/ 259 w 890"/>
                  <a:gd name="T11" fmla="*/ 21 h 916"/>
                  <a:gd name="T12" fmla="*/ 298 w 890"/>
                  <a:gd name="T13" fmla="*/ 82 h 916"/>
                  <a:gd name="T14" fmla="*/ 322 w 890"/>
                  <a:gd name="T15" fmla="*/ 118 h 916"/>
                  <a:gd name="T16" fmla="*/ 358 w 890"/>
                  <a:gd name="T17" fmla="*/ 180 h 916"/>
                  <a:gd name="T18" fmla="*/ 406 w 890"/>
                  <a:gd name="T19" fmla="*/ 240 h 916"/>
                  <a:gd name="T20" fmla="*/ 505 w 890"/>
                  <a:gd name="T21" fmla="*/ 184 h 916"/>
                  <a:gd name="T22" fmla="*/ 514 w 890"/>
                  <a:gd name="T23" fmla="*/ 118 h 916"/>
                  <a:gd name="T24" fmla="*/ 552 w 890"/>
                  <a:gd name="T25" fmla="*/ 69 h 916"/>
                  <a:gd name="T26" fmla="*/ 589 w 890"/>
                  <a:gd name="T27" fmla="*/ 13 h 916"/>
                  <a:gd name="T28" fmla="*/ 615 w 890"/>
                  <a:gd name="T29" fmla="*/ 16 h 916"/>
                  <a:gd name="T30" fmla="*/ 600 w 890"/>
                  <a:gd name="T31" fmla="*/ 49 h 916"/>
                  <a:gd name="T32" fmla="*/ 592 w 890"/>
                  <a:gd name="T33" fmla="*/ 124 h 916"/>
                  <a:gd name="T34" fmla="*/ 574 w 890"/>
                  <a:gd name="T35" fmla="*/ 186 h 916"/>
                  <a:gd name="T36" fmla="*/ 568 w 890"/>
                  <a:gd name="T37" fmla="*/ 282 h 916"/>
                  <a:gd name="T38" fmla="*/ 645 w 890"/>
                  <a:gd name="T39" fmla="*/ 325 h 916"/>
                  <a:gd name="T40" fmla="*/ 720 w 890"/>
                  <a:gd name="T41" fmla="*/ 277 h 916"/>
                  <a:gd name="T42" fmla="*/ 816 w 890"/>
                  <a:gd name="T43" fmla="*/ 253 h 916"/>
                  <a:gd name="T44" fmla="*/ 861 w 890"/>
                  <a:gd name="T45" fmla="*/ 279 h 916"/>
                  <a:gd name="T46" fmla="*/ 796 w 890"/>
                  <a:gd name="T47" fmla="*/ 324 h 916"/>
                  <a:gd name="T48" fmla="*/ 735 w 890"/>
                  <a:gd name="T49" fmla="*/ 352 h 916"/>
                  <a:gd name="T50" fmla="*/ 669 w 890"/>
                  <a:gd name="T51" fmla="*/ 409 h 916"/>
                  <a:gd name="T52" fmla="*/ 673 w 890"/>
                  <a:gd name="T53" fmla="*/ 510 h 916"/>
                  <a:gd name="T54" fmla="*/ 751 w 890"/>
                  <a:gd name="T55" fmla="*/ 535 h 916"/>
                  <a:gd name="T56" fmla="*/ 819 w 890"/>
                  <a:gd name="T57" fmla="*/ 577 h 916"/>
                  <a:gd name="T58" fmla="*/ 874 w 890"/>
                  <a:gd name="T59" fmla="*/ 606 h 916"/>
                  <a:gd name="T60" fmla="*/ 867 w 890"/>
                  <a:gd name="T61" fmla="*/ 637 h 916"/>
                  <a:gd name="T62" fmla="*/ 807 w 890"/>
                  <a:gd name="T63" fmla="*/ 618 h 916"/>
                  <a:gd name="T64" fmla="*/ 736 w 890"/>
                  <a:gd name="T65" fmla="*/ 592 h 916"/>
                  <a:gd name="T66" fmla="*/ 615 w 890"/>
                  <a:gd name="T67" fmla="*/ 588 h 916"/>
                  <a:gd name="T68" fmla="*/ 576 w 890"/>
                  <a:gd name="T69" fmla="*/ 628 h 916"/>
                  <a:gd name="T70" fmla="*/ 618 w 890"/>
                  <a:gd name="T71" fmla="*/ 723 h 916"/>
                  <a:gd name="T72" fmla="*/ 640 w 890"/>
                  <a:gd name="T73" fmla="*/ 807 h 916"/>
                  <a:gd name="T74" fmla="*/ 664 w 890"/>
                  <a:gd name="T75" fmla="*/ 889 h 916"/>
                  <a:gd name="T76" fmla="*/ 624 w 890"/>
                  <a:gd name="T77" fmla="*/ 870 h 916"/>
                  <a:gd name="T78" fmla="*/ 568 w 890"/>
                  <a:gd name="T79" fmla="*/ 789 h 916"/>
                  <a:gd name="T80" fmla="*/ 513 w 890"/>
                  <a:gd name="T81" fmla="*/ 708 h 916"/>
                  <a:gd name="T82" fmla="*/ 390 w 890"/>
                  <a:gd name="T83" fmla="*/ 730 h 916"/>
                  <a:gd name="T84" fmla="*/ 339 w 890"/>
                  <a:gd name="T85" fmla="*/ 838 h 916"/>
                  <a:gd name="T86" fmla="*/ 285 w 890"/>
                  <a:gd name="T87" fmla="*/ 915 h 916"/>
                  <a:gd name="T88" fmla="*/ 276 w 890"/>
                  <a:gd name="T89" fmla="*/ 867 h 916"/>
                  <a:gd name="T90" fmla="*/ 298 w 890"/>
                  <a:gd name="T91" fmla="*/ 766 h 916"/>
                  <a:gd name="T92" fmla="*/ 324 w 890"/>
                  <a:gd name="T93" fmla="*/ 664 h 916"/>
                  <a:gd name="T94" fmla="*/ 283 w 890"/>
                  <a:gd name="T95" fmla="*/ 583 h 916"/>
                  <a:gd name="T96" fmla="*/ 201 w 890"/>
                  <a:gd name="T97" fmla="*/ 619 h 916"/>
                  <a:gd name="T98" fmla="*/ 88 w 890"/>
                  <a:gd name="T99" fmla="*/ 655 h 916"/>
                  <a:gd name="T100" fmla="*/ 16 w 890"/>
                  <a:gd name="T101" fmla="*/ 655 h 916"/>
                  <a:gd name="T102" fmla="*/ 94 w 890"/>
                  <a:gd name="T103" fmla="*/ 606 h 916"/>
                  <a:gd name="T104" fmla="*/ 162 w 890"/>
                  <a:gd name="T105" fmla="*/ 567 h 916"/>
                  <a:gd name="T106" fmla="*/ 247 w 890"/>
                  <a:gd name="T107" fmla="*/ 504 h 916"/>
                  <a:gd name="T108" fmla="*/ 190 w 890"/>
                  <a:gd name="T109" fmla="*/ 390 h 916"/>
                  <a:gd name="T110" fmla="*/ 81 w 890"/>
                  <a:gd name="T111" fmla="*/ 355 h 916"/>
                  <a:gd name="T112" fmla="*/ 3 w 890"/>
                  <a:gd name="T113" fmla="*/ 307 h 916"/>
                  <a:gd name="T114" fmla="*/ 39 w 890"/>
                  <a:gd name="T115" fmla="*/ 286 h 916"/>
                  <a:gd name="T116" fmla="*/ 115 w 890"/>
                  <a:gd name="T117" fmla="*/ 306 h 916"/>
                  <a:gd name="T118" fmla="*/ 226 w 890"/>
                  <a:gd name="T119" fmla="*/ 327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393" name="Group 9"/>
            <p:cNvGrpSpPr>
              <a:grpSpLocks/>
            </p:cNvGrpSpPr>
            <p:nvPr/>
          </p:nvGrpSpPr>
          <p:grpSpPr bwMode="auto">
            <a:xfrm>
              <a:off x="993" y="1028"/>
              <a:ext cx="4766" cy="119"/>
              <a:chOff x="993" y="1028"/>
              <a:chExt cx="4766" cy="119"/>
            </a:xfrm>
          </p:grpSpPr>
          <p:sp>
            <p:nvSpPr>
              <p:cNvPr id="16394" name="Rectangle 10"/>
              <p:cNvSpPr>
                <a:spLocks noChangeArrowheads="1"/>
              </p:cNvSpPr>
              <p:nvPr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5" name="Line 11"/>
              <p:cNvSpPr>
                <a:spLocks noChangeShapeType="1"/>
              </p:cNvSpPr>
              <p:nvPr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Line 12"/>
              <p:cNvSpPr>
                <a:spLocks noChangeShapeType="1"/>
              </p:cNvSpPr>
              <p:nvPr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7" name="Line 13"/>
              <p:cNvSpPr>
                <a:spLocks noChangeShapeType="1"/>
              </p:cNvSpPr>
              <p:nvPr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8" name="Line 14"/>
              <p:cNvSpPr>
                <a:spLocks noChangeShapeType="1"/>
              </p:cNvSpPr>
              <p:nvPr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9" name="Freeform 15"/>
              <p:cNvSpPr>
                <a:spLocks/>
              </p:cNvSpPr>
              <p:nvPr/>
            </p:nvSpPr>
            <p:spPr bwMode="ltGray">
              <a:xfrm>
                <a:off x="993" y="1028"/>
                <a:ext cx="4765" cy="119"/>
              </a:xfrm>
              <a:custGeom>
                <a:avLst/>
                <a:gdLst>
                  <a:gd name="T0" fmla="*/ 0 w 4765"/>
                  <a:gd name="T1" fmla="*/ 118 h 119"/>
                  <a:gd name="T2" fmla="*/ 0 w 4765"/>
                  <a:gd name="T3" fmla="*/ 0 h 119"/>
                  <a:gd name="T4" fmla="*/ 4764 w 4765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40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0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0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640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640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2"/>
                </a:solidFill>
              </a:defRPr>
            </a:lvl1pPr>
          </a:lstStyle>
          <a:p>
            <a:fld id="{CDB6DBF5-AD91-42AE-A5BF-9163BDA6478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>
    <p:pull dir="ru"/>
  </p:transition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¬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45;&#1052;&#1044;2014\&#1080;&#1089;&#1090;&#1086;&#1088;&#1080;&#1095;&#1077;&#1089;&#1082;&#1072;&#1103;%20&#1089;&#1087;&#1088;&#1072;&#1074;&#1082;&#1072;.pp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45;&#1052;&#1044;2014\Elektronnie_fizminutki_dlya_glaz_2.ppt#-1,8,&#1055;&#1088;&#1077;&#1079;&#1077;&#1085;&#1090;&#1072;&#1094;&#1080;&#1103; PowerPoi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45;&#1052;&#1044;2014\&#1082;&#1074;&#1072;&#1076;&#1088;&#1072;&#1090;&#1085;%20&#1082;&#1086;&#1088;&#1077;&#1085;&#1100;.ppt#-1,3,&#1055;&#1088;&#1077;&#1079;&#1077;&#1085;&#1090;&#1072;&#1094;&#1080;&#1103; PowerPoin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2588" y="908050"/>
            <a:ext cx="7391400" cy="2041525"/>
          </a:xfrm>
        </p:spPr>
        <p:txBody>
          <a:bodyPr/>
          <a:lstStyle/>
          <a:p>
            <a:pPr algn="ctr"/>
            <a:r>
              <a:rPr lang="ru-RU" sz="5400"/>
              <a:t>Алгебра - 8 класс.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84438" y="3860800"/>
            <a:ext cx="5543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20487" name="Picture 7" descr="j02176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"/>
            <a:ext cx="1439863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555875" y="5876925"/>
            <a:ext cx="597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CC3300"/>
                </a:solidFill>
              </a:rPr>
              <a:t>   Учитель </a:t>
            </a:r>
            <a:r>
              <a:rPr lang="ru-RU" dirty="0" smtClean="0">
                <a:solidFill>
                  <a:srgbClr val="CC3300"/>
                </a:solidFill>
              </a:rPr>
              <a:t>Селютина Н.А.</a:t>
            </a:r>
            <a:endParaRPr lang="ru-RU" dirty="0">
              <a:solidFill>
                <a:srgbClr val="CC3300"/>
              </a:solidFill>
            </a:endParaRPr>
          </a:p>
        </p:txBody>
      </p:sp>
      <p:pic>
        <p:nvPicPr>
          <p:cNvPr id="20490" name="Picture 10" descr="Радия 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12541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1" name="Picture 11" descr="BS00559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05200"/>
            <a:ext cx="38100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2" name="Picture 12" descr="BS00554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1447800" cy="126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ru-RU" dirty="0" smtClean="0"/>
              <a:t>√26-</a:t>
            </a:r>
            <a:r>
              <a:rPr lang="en-US" dirty="0" smtClean="0"/>
              <a:t>P</a:t>
            </a:r>
            <a:r>
              <a:rPr lang="ru-RU" dirty="0" smtClean="0"/>
              <a:t>,   </a:t>
            </a:r>
            <a:r>
              <a:rPr lang="en-US" dirty="0" smtClean="0"/>
              <a:t>  </a:t>
            </a:r>
            <a:r>
              <a:rPr lang="ru-RU" dirty="0" smtClean="0"/>
              <a:t>√19-</a:t>
            </a:r>
            <a:r>
              <a:rPr lang="en-US" dirty="0" smtClean="0"/>
              <a:t>N</a:t>
            </a:r>
            <a:r>
              <a:rPr lang="ru-RU" dirty="0" smtClean="0"/>
              <a:t>,     √3</a:t>
            </a:r>
            <a:r>
              <a:rPr lang="en-US" dirty="0" smtClean="0"/>
              <a:t>7</a:t>
            </a:r>
            <a:r>
              <a:rPr lang="ru-RU" dirty="0" smtClean="0"/>
              <a:t>-</a:t>
            </a:r>
            <a:r>
              <a:rPr lang="en-US" dirty="0" smtClean="0"/>
              <a:t>Q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1834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4800" dirty="0">
              <a:hlinkClick r:id="rId2" action="ppaction://hlinkpres?slideindex=1&amp;slidetitle="/>
            </a:endParaRPr>
          </a:p>
          <a:p>
            <a:pPr marL="0" indent="0">
              <a:buNone/>
            </a:pPr>
            <a:r>
              <a:rPr lang="ru-RU" sz="4800" dirty="0" smtClean="0">
                <a:hlinkClick r:id="rId2" action="ppaction://hlinkpres?slideindex=1&amp;slidetitle="/>
              </a:rPr>
              <a:t>Немного истории…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8891125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ru-RU" dirty="0" smtClean="0">
                <a:hlinkClick r:id="rId2" action="ppaction://hlinkpres?slideindex=8&amp;slidetitle=Презентация PowerPoint"/>
              </a:rPr>
              <a:t>Время отдохнуть!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12034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550" y="2492896"/>
            <a:ext cx="6404818" cy="360310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 день можно съедать не более 100г сладостей, дневная норма потребления хлеба составляет 200 г, сливочного масла -125г.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41505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550" y="2276872"/>
            <a:ext cx="7196906" cy="38191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компьютере рекомендуется работать не более 20 минут, а потом необходима зарядка для глаз, по сотовым телефонам нужно разговаривать не более 40 секунд, смотреть телевизор не более 2 часов.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68408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Самостоятельная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58856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проверим!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477313"/>
              </p:ext>
            </p:extLst>
          </p:nvPr>
        </p:nvGraphicFramePr>
        <p:xfrm>
          <a:off x="1547664" y="2780928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5д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142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 баллов и выше- оценка «5»</a:t>
            </a:r>
          </a:p>
          <a:p>
            <a:r>
              <a:rPr lang="ru-RU" dirty="0" smtClean="0"/>
              <a:t>12-19 баллов        - оценка «4»</a:t>
            </a:r>
          </a:p>
          <a:p>
            <a:r>
              <a:rPr lang="ru-RU" dirty="0" smtClean="0"/>
              <a:t>5-11 баллов           -оценка «3»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27035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Домашнее задание: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47800" y="2209800"/>
            <a:ext cx="7543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0" y="41148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</a:t>
            </a:r>
            <a:endParaRPr lang="ru-RU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124075" y="2997200"/>
            <a:ext cx="53276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  п.12    №301,302(а),303(а),304(а) 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                    №305(</a:t>
            </a:r>
            <a:r>
              <a:rPr lang="ru-RU" dirty="0" err="1" smtClean="0"/>
              <a:t>а,д</a:t>
            </a:r>
            <a:r>
              <a:rPr lang="ru-RU" dirty="0" smtClean="0"/>
              <a:t>),</a:t>
            </a:r>
            <a:endParaRPr lang="ru-RU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Любой урок, любая встреча</a:t>
            </a:r>
            <a:br>
              <a:rPr lang="ru-RU" dirty="0"/>
            </a:br>
            <a:r>
              <a:rPr lang="ru-RU" dirty="0"/>
              <a:t>Всех вкладов на земле ценней,</a:t>
            </a:r>
            <a:br>
              <a:rPr lang="ru-RU" dirty="0"/>
            </a:br>
            <a:r>
              <a:rPr lang="ru-RU" dirty="0"/>
              <a:t>Ведь каждый школьный миг отмечен</a:t>
            </a:r>
            <a:br>
              <a:rPr lang="ru-RU" dirty="0"/>
            </a:br>
            <a:r>
              <a:rPr lang="ru-RU" dirty="0"/>
              <a:t>Неповторимостью своей.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16924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Скажи мне – и я забуду,</a:t>
            </a:r>
          </a:p>
          <a:p>
            <a:pPr marL="0" indent="0">
              <a:buNone/>
            </a:pPr>
            <a:r>
              <a:rPr lang="ru-RU" sz="3600" b="1" dirty="0" smtClean="0"/>
              <a:t>Покажи мне – и я запомню,</a:t>
            </a:r>
          </a:p>
          <a:p>
            <a:pPr marL="0" indent="0">
              <a:buNone/>
            </a:pPr>
            <a:r>
              <a:rPr lang="ru-RU" sz="3600" b="1" dirty="0" smtClean="0"/>
              <a:t>Дай сделать – и я пойму.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</a:t>
            </a:r>
            <a:r>
              <a:rPr lang="ru-RU" sz="2800" b="1" dirty="0"/>
              <a:t>К</a:t>
            </a:r>
            <a:r>
              <a:rPr lang="ru-RU" sz="2800" b="1" dirty="0" smtClean="0"/>
              <a:t>итайская притча.</a:t>
            </a:r>
            <a:endParaRPr lang="ru-RU" sz="3600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77185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я узнал…</a:t>
            </a:r>
          </a:p>
          <a:p>
            <a:r>
              <a:rPr lang="ru-RU" dirty="0" smtClean="0"/>
              <a:t>Было интересно, потому что…</a:t>
            </a:r>
          </a:p>
          <a:p>
            <a:r>
              <a:rPr lang="ru-RU" dirty="0" smtClean="0"/>
              <a:t>Было трудно, потому что…</a:t>
            </a:r>
          </a:p>
          <a:p>
            <a:r>
              <a:rPr lang="ru-RU" dirty="0" smtClean="0"/>
              <a:t>Я понял, что…</a:t>
            </a:r>
            <a:endParaRPr lang="ru-RU" dirty="0"/>
          </a:p>
          <a:p>
            <a:r>
              <a:rPr lang="ru-RU" dirty="0" smtClean="0"/>
              <a:t>Смогу помочь другу…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научился…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93551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Скажи мне – и я забуду,</a:t>
            </a:r>
          </a:p>
          <a:p>
            <a:pPr marL="0" indent="0">
              <a:buNone/>
            </a:pPr>
            <a:r>
              <a:rPr lang="ru-RU" sz="4000" b="1" dirty="0"/>
              <a:t>Покажи мне – и я запомню,</a:t>
            </a:r>
          </a:p>
          <a:p>
            <a:pPr marL="0" indent="0">
              <a:buNone/>
            </a:pPr>
            <a:r>
              <a:rPr lang="ru-RU" sz="4000" b="1" dirty="0"/>
              <a:t>Дай сделать – и я пойму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b="1" dirty="0"/>
              <a:t>              Китайская притча.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29655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76400" y="2286000"/>
            <a:ext cx="7239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600"/>
              <a:t>Спасибо за урок! Урок закончен.</a:t>
            </a:r>
          </a:p>
        </p:txBody>
      </p:sp>
      <p:pic>
        <p:nvPicPr>
          <p:cNvPr id="30724" name="Picture 4" descr="bd0508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71800"/>
            <a:ext cx="32004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69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68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765175"/>
            <a:ext cx="7467600" cy="2057400"/>
          </a:xfrm>
        </p:spPr>
        <p:txBody>
          <a:bodyPr/>
          <a:lstStyle/>
          <a:p>
            <a:pPr algn="ctr"/>
            <a:r>
              <a:rPr lang="ru-RU" sz="4000" b="1" dirty="0" smtClean="0"/>
              <a:t>Тема: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>«Арифметический квадратный корень»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657600"/>
            <a:ext cx="6248400" cy="1981200"/>
          </a:xfrm>
        </p:spPr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050925" y="2555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i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286000" y="35814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3200" i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419600" y="52578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овторить определение арифметического квадратного корня;</a:t>
            </a:r>
          </a:p>
          <a:p>
            <a:r>
              <a:rPr lang="ru-RU" dirty="0"/>
              <a:t>з</a:t>
            </a:r>
            <a:r>
              <a:rPr lang="ru-RU" dirty="0" smtClean="0"/>
              <a:t>акрепить умения применять определение, свойства арифметического квадратного корня.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65310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Ответим на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550" y="1340768"/>
            <a:ext cx="7626350" cy="475523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Дать определение квадратного корня.</a:t>
            </a:r>
          </a:p>
          <a:p>
            <a:r>
              <a:rPr lang="ru-RU" dirty="0" smtClean="0"/>
              <a:t>Что называется арифметическим квадратным корнем?</a:t>
            </a:r>
          </a:p>
          <a:p>
            <a:r>
              <a:rPr lang="ru-RU" dirty="0" smtClean="0"/>
              <a:t>Как называется выражение, стоящее под знаком корня?</a:t>
            </a:r>
          </a:p>
          <a:p>
            <a:r>
              <a:rPr lang="ru-RU" dirty="0" smtClean="0"/>
              <a:t>При каких значениях</a:t>
            </a:r>
            <a:r>
              <a:rPr lang="ru-RU" i="1" dirty="0" smtClean="0"/>
              <a:t> а </a:t>
            </a:r>
            <a:r>
              <a:rPr lang="ru-RU" dirty="0" smtClean="0"/>
              <a:t>имеет смысл выражение √</a:t>
            </a:r>
            <a:r>
              <a:rPr lang="ru-RU" i="1" dirty="0" smtClean="0"/>
              <a:t>а</a:t>
            </a:r>
            <a:r>
              <a:rPr lang="ru-RU" dirty="0" smtClean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58906990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550" y="1700808"/>
            <a:ext cx="7626350" cy="439519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Объясните, почему верно или неверно равенство: √</a:t>
            </a:r>
            <a:r>
              <a:rPr lang="ru-RU" dirty="0" smtClean="0"/>
              <a:t>0,49=0,7</a:t>
            </a:r>
          </a:p>
          <a:p>
            <a:pPr marL="0" indent="0">
              <a:buNone/>
            </a:pPr>
            <a:r>
              <a:rPr lang="ru-RU" dirty="0" smtClean="0"/>
              <a:t>                   √0,16= -0,4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Вычислить :√400,       </a:t>
            </a:r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dirty="0" smtClean="0"/>
              <a:t>-√</a:t>
            </a:r>
            <a:r>
              <a:rPr lang="ru-RU" dirty="0" smtClean="0"/>
              <a:t>0,36,</a:t>
            </a:r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dirty="0" smtClean="0"/>
              <a:t> √</a:t>
            </a:r>
            <a:r>
              <a:rPr lang="ru-RU" dirty="0" smtClean="0"/>
              <a:t>25,         </a:t>
            </a:r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dirty="0" smtClean="0"/>
              <a:t> √</a:t>
            </a:r>
            <a:r>
              <a:rPr lang="ru-RU" dirty="0" smtClean="0"/>
              <a:t>0,09,</a:t>
            </a:r>
          </a:p>
          <a:p>
            <a:pPr marL="0" indent="0">
              <a:buNone/>
            </a:pPr>
            <a:r>
              <a:rPr lang="ru-RU" dirty="0" smtClean="0"/>
              <a:t>                      </a:t>
            </a:r>
            <a:r>
              <a:rPr lang="ru-RU" dirty="0" smtClean="0"/>
              <a:t>-√</a:t>
            </a:r>
            <a:r>
              <a:rPr lang="ru-RU" dirty="0" smtClean="0"/>
              <a:t>64.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81204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 вариант</a:t>
            </a:r>
          </a:p>
          <a:p>
            <a:pPr marL="0" indent="0">
              <a:buNone/>
            </a:pPr>
            <a:r>
              <a:rPr lang="ru-RU" dirty="0" smtClean="0"/>
              <a:t>А1-3, А2-1, А3-2, А4-3, В1-8.</a:t>
            </a:r>
          </a:p>
          <a:p>
            <a:pPr marL="0" indent="0">
              <a:buNone/>
            </a:pPr>
            <a:r>
              <a:rPr lang="ru-RU" dirty="0" smtClean="0"/>
              <a:t>2 вариант</a:t>
            </a:r>
          </a:p>
          <a:p>
            <a:pPr marL="0" indent="0">
              <a:buNone/>
            </a:pPr>
            <a:r>
              <a:rPr lang="ru-RU" dirty="0" smtClean="0"/>
              <a:t>А1-4, А2-3, А3-1, А4-2, В1-5.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50565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hlinkClick r:id="rId2" action="ppaction://hlinkpres?slideindex=3&amp;slidetitle=Презентация PowerPoint"/>
              </a:rPr>
              <a:t>Повторим пройденное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320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грпшлг\грпшлг 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916832"/>
            <a:ext cx="619268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53026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лнечные дни">
  <a:themeElements>
    <a:clrScheme name="Солнечные дни 1">
      <a:dk1>
        <a:srgbClr val="000000"/>
      </a:dk1>
      <a:lt1>
        <a:srgbClr val="FFCC66"/>
      </a:lt1>
      <a:dk2>
        <a:srgbClr val="996633"/>
      </a:dk2>
      <a:lt2>
        <a:srgbClr val="CC6600"/>
      </a:lt2>
      <a:accent1>
        <a:srgbClr val="FF9933"/>
      </a:accent1>
      <a:accent2>
        <a:srgbClr val="CCCCCC"/>
      </a:accent2>
      <a:accent3>
        <a:srgbClr val="FFE2B8"/>
      </a:accent3>
      <a:accent4>
        <a:srgbClr val="000000"/>
      </a:accent4>
      <a:accent5>
        <a:srgbClr val="FFCAAD"/>
      </a:accent5>
      <a:accent6>
        <a:srgbClr val="B9B9B9"/>
      </a:accent6>
      <a:hlink>
        <a:srgbClr val="CC9900"/>
      </a:hlink>
      <a:folHlink>
        <a:srgbClr val="993366"/>
      </a:folHlink>
    </a:clrScheme>
    <a:fontScheme name="Солнечные дн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олнечные дни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ечные дни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ечные дни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лнечные дни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лнечные дни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Designs\Солнечные дни.pot</Template>
  <TotalTime>2766</TotalTime>
  <Words>392</Words>
  <Application>Microsoft Office PowerPoint</Application>
  <PresentationFormat>Экран (4:3)</PresentationFormat>
  <Paragraphs>96</Paragraphs>
  <Slides>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Солнечные дни</vt:lpstr>
      <vt:lpstr>Алгебра - 8 класс.</vt:lpstr>
      <vt:lpstr>Презентация PowerPoint</vt:lpstr>
      <vt:lpstr>Тема: «Арифметический квадратный корень» </vt:lpstr>
      <vt:lpstr>Задачи урока:</vt:lpstr>
      <vt:lpstr>Ответим на вопросы</vt:lpstr>
      <vt:lpstr>Презентация PowerPoint</vt:lpstr>
      <vt:lpstr>Тест</vt:lpstr>
      <vt:lpstr>Презентация PowerPoint</vt:lpstr>
      <vt:lpstr>Готовимся к ОГЭ</vt:lpstr>
      <vt:lpstr>Презентация PowerPoint</vt:lpstr>
      <vt:lpstr>Презентация PowerPoint</vt:lpstr>
      <vt:lpstr>Презентация PowerPoint</vt:lpstr>
      <vt:lpstr>Памятка №1</vt:lpstr>
      <vt:lpstr>Памятка №2</vt:lpstr>
      <vt:lpstr>Презентация PowerPoint</vt:lpstr>
      <vt:lpstr>Давайте проверим!</vt:lpstr>
      <vt:lpstr>Подведём итоги!</vt:lpstr>
      <vt:lpstr>Домашнее задание: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РЦ НИТ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Преобразование выражений,содержащих квадратные корни.</dc:title>
  <dc:creator>Администратор</dc:creator>
  <cp:lastModifiedBy>user</cp:lastModifiedBy>
  <cp:revision>153</cp:revision>
  <dcterms:created xsi:type="dcterms:W3CDTF">2005-01-20T14:23:42Z</dcterms:created>
  <dcterms:modified xsi:type="dcterms:W3CDTF">2014-11-26T06:27:47Z</dcterms:modified>
</cp:coreProperties>
</file>