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8" r:id="rId4"/>
    <p:sldId id="275" r:id="rId5"/>
    <p:sldId id="279" r:id="rId6"/>
    <p:sldId id="268" r:id="rId7"/>
    <p:sldId id="276" r:id="rId8"/>
    <p:sldId id="270" r:id="rId9"/>
    <p:sldId id="273" r:id="rId10"/>
    <p:sldId id="277" r:id="rId11"/>
    <p:sldId id="280" r:id="rId12"/>
    <p:sldId id="282" r:id="rId13"/>
    <p:sldId id="283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3B9177-D438-4F81-8141-F242956A8BE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4BCCB3-E0FE-490B-A54C-1A93B8F17B02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51B1721F-424D-4511-BC65-FBC9E86C6FD9}" type="parTrans" cxnId="{088AFB21-5B26-4B77-A79A-521209A9B6D0}">
      <dgm:prSet/>
      <dgm:spPr/>
      <dgm:t>
        <a:bodyPr/>
        <a:lstStyle/>
        <a:p>
          <a:endParaRPr lang="ru-RU"/>
        </a:p>
      </dgm:t>
    </dgm:pt>
    <dgm:pt modelId="{046B7AEE-CD7F-4B04-931D-1A8DC42EF0E1}" type="sibTrans" cxnId="{088AFB21-5B26-4B77-A79A-521209A9B6D0}">
      <dgm:prSet/>
      <dgm:spPr/>
      <dgm:t>
        <a:bodyPr/>
        <a:lstStyle/>
        <a:p>
          <a:endParaRPr lang="ru-RU"/>
        </a:p>
      </dgm:t>
    </dgm:pt>
    <dgm:pt modelId="{D70041DC-7D2B-40D8-9FD3-E08FEC6F430C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8F31DF9E-AC23-4E5F-A120-D03A141F2FFD}" type="parTrans" cxnId="{D75E0154-49D7-4488-9FF1-6EB128B2D607}">
      <dgm:prSet/>
      <dgm:spPr/>
      <dgm:t>
        <a:bodyPr/>
        <a:lstStyle/>
        <a:p>
          <a:endParaRPr lang="ru-RU"/>
        </a:p>
      </dgm:t>
    </dgm:pt>
    <dgm:pt modelId="{C23A7A1A-E0F1-4AF1-A8B4-083C18759FFE}" type="sibTrans" cxnId="{D75E0154-49D7-4488-9FF1-6EB128B2D607}">
      <dgm:prSet/>
      <dgm:spPr/>
      <dgm:t>
        <a:bodyPr/>
        <a:lstStyle/>
        <a:p>
          <a:endParaRPr lang="ru-RU"/>
        </a:p>
      </dgm:t>
    </dgm:pt>
    <dgm:pt modelId="{B7003F9A-0F24-4B0F-92F4-61BD5ED7B69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1F3A8A14-AFF4-479A-8D95-B3CCA02FA8B2}" type="parTrans" cxnId="{8D016938-F2D3-47FA-B2BE-AC855F33E3A5}">
      <dgm:prSet/>
      <dgm:spPr/>
      <dgm:t>
        <a:bodyPr/>
        <a:lstStyle/>
        <a:p>
          <a:endParaRPr lang="ru-RU"/>
        </a:p>
      </dgm:t>
    </dgm:pt>
    <dgm:pt modelId="{13FD8BDD-5B4E-43FB-8D40-E70C4E8ED48C}" type="sibTrans" cxnId="{8D016938-F2D3-47FA-B2BE-AC855F33E3A5}">
      <dgm:prSet/>
      <dgm:spPr/>
      <dgm:t>
        <a:bodyPr/>
        <a:lstStyle/>
        <a:p>
          <a:endParaRPr lang="ru-RU"/>
        </a:p>
      </dgm:t>
    </dgm:pt>
    <dgm:pt modelId="{830F22F4-BFB7-42AB-B0C8-3E6680CA47A9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0D96FCBF-6D9C-4825-AB4B-BD74C9AA3512}" type="parTrans" cxnId="{FE229929-8885-4B68-983C-64B4C007FFCB}">
      <dgm:prSet/>
      <dgm:spPr/>
      <dgm:t>
        <a:bodyPr/>
        <a:lstStyle/>
        <a:p>
          <a:endParaRPr lang="ru-RU"/>
        </a:p>
      </dgm:t>
    </dgm:pt>
    <dgm:pt modelId="{19761F37-24C0-4D72-AD07-02DCFF6D3784}" type="sibTrans" cxnId="{FE229929-8885-4B68-983C-64B4C007FFCB}">
      <dgm:prSet/>
      <dgm:spPr/>
      <dgm:t>
        <a:bodyPr/>
        <a:lstStyle/>
        <a:p>
          <a:endParaRPr lang="ru-RU"/>
        </a:p>
      </dgm:t>
    </dgm:pt>
    <dgm:pt modelId="{3C380A90-275D-4F4A-B2A8-F776C6D19029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8CB65B9-0946-4579-846C-4AA9678FF584}" type="parTrans" cxnId="{D579FCBE-E07B-476C-A94A-D83C24AB983B}">
      <dgm:prSet/>
      <dgm:spPr/>
      <dgm:t>
        <a:bodyPr/>
        <a:lstStyle/>
        <a:p>
          <a:endParaRPr lang="ru-RU"/>
        </a:p>
      </dgm:t>
    </dgm:pt>
    <dgm:pt modelId="{B9E36281-C69D-40D7-B95D-F8FFEC84767A}" type="sibTrans" cxnId="{D579FCBE-E07B-476C-A94A-D83C24AB983B}">
      <dgm:prSet/>
      <dgm:spPr/>
      <dgm:t>
        <a:bodyPr/>
        <a:lstStyle/>
        <a:p>
          <a:endParaRPr lang="ru-RU"/>
        </a:p>
      </dgm:t>
    </dgm:pt>
    <dgm:pt modelId="{D51A7382-6D44-4A57-BD01-D1BD65F57E41}" type="pres">
      <dgm:prSet presAssocID="{DA3B9177-D438-4F81-8141-F242956A8BE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69DEA62-5CB4-4809-B2D0-59C41FF75B50}" type="pres">
      <dgm:prSet presAssocID="{944BCCB3-E0FE-490B-A54C-1A93B8F17B02}" presName="centerShape" presStyleLbl="node0" presStyleIdx="0" presStyleCnt="1"/>
      <dgm:spPr/>
    </dgm:pt>
    <dgm:pt modelId="{7DD2DC9E-4043-4802-BA33-302F2AB8A8D3}" type="pres">
      <dgm:prSet presAssocID="{8F31DF9E-AC23-4E5F-A120-D03A141F2FFD}" presName="Name9" presStyleLbl="parChTrans1D2" presStyleIdx="0" presStyleCnt="4"/>
      <dgm:spPr/>
    </dgm:pt>
    <dgm:pt modelId="{F0AB290A-C8A2-473F-AA33-6AAF07CE5B82}" type="pres">
      <dgm:prSet presAssocID="{8F31DF9E-AC23-4E5F-A120-D03A141F2FFD}" presName="connTx" presStyleLbl="parChTrans1D2" presStyleIdx="0" presStyleCnt="4"/>
      <dgm:spPr/>
    </dgm:pt>
    <dgm:pt modelId="{1AE009D0-5E99-4030-A70F-0D2500DE8CFC}" type="pres">
      <dgm:prSet presAssocID="{D70041DC-7D2B-40D8-9FD3-E08FEC6F430C}" presName="node" presStyleLbl="node1" presStyleIdx="0" presStyleCnt="4">
        <dgm:presLayoutVars>
          <dgm:bulletEnabled val="1"/>
        </dgm:presLayoutVars>
      </dgm:prSet>
      <dgm:spPr/>
    </dgm:pt>
    <dgm:pt modelId="{E52832E4-DC51-49FA-A34D-AC6D087B6755}" type="pres">
      <dgm:prSet presAssocID="{1F3A8A14-AFF4-479A-8D95-B3CCA02FA8B2}" presName="Name9" presStyleLbl="parChTrans1D2" presStyleIdx="1" presStyleCnt="4"/>
      <dgm:spPr/>
    </dgm:pt>
    <dgm:pt modelId="{2CD513AA-B412-4F25-A527-F6D6EB1430C5}" type="pres">
      <dgm:prSet presAssocID="{1F3A8A14-AFF4-479A-8D95-B3CCA02FA8B2}" presName="connTx" presStyleLbl="parChTrans1D2" presStyleIdx="1" presStyleCnt="4"/>
      <dgm:spPr/>
    </dgm:pt>
    <dgm:pt modelId="{4C35CC77-C0FB-4F56-8FE8-DD1FC31B73D2}" type="pres">
      <dgm:prSet presAssocID="{B7003F9A-0F24-4B0F-92F4-61BD5ED7B691}" presName="node" presStyleLbl="node1" presStyleIdx="1" presStyleCnt="4">
        <dgm:presLayoutVars>
          <dgm:bulletEnabled val="1"/>
        </dgm:presLayoutVars>
      </dgm:prSet>
      <dgm:spPr/>
    </dgm:pt>
    <dgm:pt modelId="{08B60827-6471-44F8-8746-05FB1A4F3FD0}" type="pres">
      <dgm:prSet presAssocID="{0D96FCBF-6D9C-4825-AB4B-BD74C9AA3512}" presName="Name9" presStyleLbl="parChTrans1D2" presStyleIdx="2" presStyleCnt="4"/>
      <dgm:spPr/>
    </dgm:pt>
    <dgm:pt modelId="{7D0EB124-F634-4B0A-BFC8-B5C16E93D13F}" type="pres">
      <dgm:prSet presAssocID="{0D96FCBF-6D9C-4825-AB4B-BD74C9AA3512}" presName="connTx" presStyleLbl="parChTrans1D2" presStyleIdx="2" presStyleCnt="4"/>
      <dgm:spPr/>
    </dgm:pt>
    <dgm:pt modelId="{B8184947-AF32-4D6C-A846-D71700D69576}" type="pres">
      <dgm:prSet presAssocID="{830F22F4-BFB7-42AB-B0C8-3E6680CA47A9}" presName="node" presStyleLbl="node1" presStyleIdx="2" presStyleCnt="4">
        <dgm:presLayoutVars>
          <dgm:bulletEnabled val="1"/>
        </dgm:presLayoutVars>
      </dgm:prSet>
      <dgm:spPr/>
    </dgm:pt>
    <dgm:pt modelId="{88B07DE6-63A3-4709-B65F-D53F132A0123}" type="pres">
      <dgm:prSet presAssocID="{B8CB65B9-0946-4579-846C-4AA9678FF584}" presName="Name9" presStyleLbl="parChTrans1D2" presStyleIdx="3" presStyleCnt="4"/>
      <dgm:spPr/>
    </dgm:pt>
    <dgm:pt modelId="{57A9C682-31A8-4C20-8749-CBEB19978B4E}" type="pres">
      <dgm:prSet presAssocID="{B8CB65B9-0946-4579-846C-4AA9678FF584}" presName="connTx" presStyleLbl="parChTrans1D2" presStyleIdx="3" presStyleCnt="4"/>
      <dgm:spPr/>
    </dgm:pt>
    <dgm:pt modelId="{2371BCE5-0F63-42F4-9223-110264BAC1B2}" type="pres">
      <dgm:prSet presAssocID="{3C380A90-275D-4F4A-B2A8-F776C6D19029}" presName="node" presStyleLbl="node1" presStyleIdx="3" presStyleCnt="4">
        <dgm:presLayoutVars>
          <dgm:bulletEnabled val="1"/>
        </dgm:presLayoutVars>
      </dgm:prSet>
      <dgm:spPr/>
    </dgm:pt>
  </dgm:ptLst>
  <dgm:cxnLst>
    <dgm:cxn modelId="{F53ACE49-540A-4910-A568-890C530725D6}" type="presOf" srcId="{8F31DF9E-AC23-4E5F-A120-D03A141F2FFD}" destId="{F0AB290A-C8A2-473F-AA33-6AAF07CE5B82}" srcOrd="1" destOrd="0" presId="urn:microsoft.com/office/officeart/2005/8/layout/radial1"/>
    <dgm:cxn modelId="{196936AD-D8F5-4982-A6F4-1282766247F1}" type="presOf" srcId="{0D96FCBF-6D9C-4825-AB4B-BD74C9AA3512}" destId="{7D0EB124-F634-4B0A-BFC8-B5C16E93D13F}" srcOrd="1" destOrd="0" presId="urn:microsoft.com/office/officeart/2005/8/layout/radial1"/>
    <dgm:cxn modelId="{7D7E4FA0-E7A7-49DA-9A23-6FA71D25E79A}" type="presOf" srcId="{0D96FCBF-6D9C-4825-AB4B-BD74C9AA3512}" destId="{08B60827-6471-44F8-8746-05FB1A4F3FD0}" srcOrd="0" destOrd="0" presId="urn:microsoft.com/office/officeart/2005/8/layout/radial1"/>
    <dgm:cxn modelId="{D579FCBE-E07B-476C-A94A-D83C24AB983B}" srcId="{944BCCB3-E0FE-490B-A54C-1A93B8F17B02}" destId="{3C380A90-275D-4F4A-B2A8-F776C6D19029}" srcOrd="3" destOrd="0" parTransId="{B8CB65B9-0946-4579-846C-4AA9678FF584}" sibTransId="{B9E36281-C69D-40D7-B95D-F8FFEC84767A}"/>
    <dgm:cxn modelId="{FE229929-8885-4B68-983C-64B4C007FFCB}" srcId="{944BCCB3-E0FE-490B-A54C-1A93B8F17B02}" destId="{830F22F4-BFB7-42AB-B0C8-3E6680CA47A9}" srcOrd="2" destOrd="0" parTransId="{0D96FCBF-6D9C-4825-AB4B-BD74C9AA3512}" sibTransId="{19761F37-24C0-4D72-AD07-02DCFF6D3784}"/>
    <dgm:cxn modelId="{8D016938-F2D3-47FA-B2BE-AC855F33E3A5}" srcId="{944BCCB3-E0FE-490B-A54C-1A93B8F17B02}" destId="{B7003F9A-0F24-4B0F-92F4-61BD5ED7B691}" srcOrd="1" destOrd="0" parTransId="{1F3A8A14-AFF4-479A-8D95-B3CCA02FA8B2}" sibTransId="{13FD8BDD-5B4E-43FB-8D40-E70C4E8ED48C}"/>
    <dgm:cxn modelId="{D75E0154-49D7-4488-9FF1-6EB128B2D607}" srcId="{944BCCB3-E0FE-490B-A54C-1A93B8F17B02}" destId="{D70041DC-7D2B-40D8-9FD3-E08FEC6F430C}" srcOrd="0" destOrd="0" parTransId="{8F31DF9E-AC23-4E5F-A120-D03A141F2FFD}" sibTransId="{C23A7A1A-E0F1-4AF1-A8B4-083C18759FFE}"/>
    <dgm:cxn modelId="{2E20B724-259E-4F4B-AC3F-06EABD484FE5}" type="presOf" srcId="{B8CB65B9-0946-4579-846C-4AA9678FF584}" destId="{88B07DE6-63A3-4709-B65F-D53F132A0123}" srcOrd="0" destOrd="0" presId="urn:microsoft.com/office/officeart/2005/8/layout/radial1"/>
    <dgm:cxn modelId="{A3CF9C7B-1B52-475C-925B-8EA527BDFCE9}" type="presOf" srcId="{1F3A8A14-AFF4-479A-8D95-B3CCA02FA8B2}" destId="{E52832E4-DC51-49FA-A34D-AC6D087B6755}" srcOrd="0" destOrd="0" presId="urn:microsoft.com/office/officeart/2005/8/layout/radial1"/>
    <dgm:cxn modelId="{EDB57DD3-D5B3-407F-9F66-F96C06B9A25A}" type="presOf" srcId="{1F3A8A14-AFF4-479A-8D95-B3CCA02FA8B2}" destId="{2CD513AA-B412-4F25-A527-F6D6EB1430C5}" srcOrd="1" destOrd="0" presId="urn:microsoft.com/office/officeart/2005/8/layout/radial1"/>
    <dgm:cxn modelId="{67E39E33-B2AD-46FD-92E8-C2437AAE4031}" type="presOf" srcId="{B8CB65B9-0946-4579-846C-4AA9678FF584}" destId="{57A9C682-31A8-4C20-8749-CBEB19978B4E}" srcOrd="1" destOrd="0" presId="urn:microsoft.com/office/officeart/2005/8/layout/radial1"/>
    <dgm:cxn modelId="{F4D82FFB-6182-42A1-BF6D-B0F5D61297F3}" type="presOf" srcId="{DA3B9177-D438-4F81-8141-F242956A8BE1}" destId="{D51A7382-6D44-4A57-BD01-D1BD65F57E41}" srcOrd="0" destOrd="0" presId="urn:microsoft.com/office/officeart/2005/8/layout/radial1"/>
    <dgm:cxn modelId="{72184C2D-2B8B-4363-B445-36962E733590}" type="presOf" srcId="{944BCCB3-E0FE-490B-A54C-1A93B8F17B02}" destId="{869DEA62-5CB4-4809-B2D0-59C41FF75B50}" srcOrd="0" destOrd="0" presId="urn:microsoft.com/office/officeart/2005/8/layout/radial1"/>
    <dgm:cxn modelId="{013C24D5-93A3-4DA9-8528-CA90481F04B9}" type="presOf" srcId="{B7003F9A-0F24-4B0F-92F4-61BD5ED7B691}" destId="{4C35CC77-C0FB-4F56-8FE8-DD1FC31B73D2}" srcOrd="0" destOrd="0" presId="urn:microsoft.com/office/officeart/2005/8/layout/radial1"/>
    <dgm:cxn modelId="{088AFB21-5B26-4B77-A79A-521209A9B6D0}" srcId="{DA3B9177-D438-4F81-8141-F242956A8BE1}" destId="{944BCCB3-E0FE-490B-A54C-1A93B8F17B02}" srcOrd="0" destOrd="0" parTransId="{51B1721F-424D-4511-BC65-FBC9E86C6FD9}" sibTransId="{046B7AEE-CD7F-4B04-931D-1A8DC42EF0E1}"/>
    <dgm:cxn modelId="{CA8F0059-5632-49F9-B187-5B57ADCB6875}" type="presOf" srcId="{D70041DC-7D2B-40D8-9FD3-E08FEC6F430C}" destId="{1AE009D0-5E99-4030-A70F-0D2500DE8CFC}" srcOrd="0" destOrd="0" presId="urn:microsoft.com/office/officeart/2005/8/layout/radial1"/>
    <dgm:cxn modelId="{84E9D226-A5AC-49DB-A50E-AA10407A0DBA}" type="presOf" srcId="{8F31DF9E-AC23-4E5F-A120-D03A141F2FFD}" destId="{7DD2DC9E-4043-4802-BA33-302F2AB8A8D3}" srcOrd="0" destOrd="0" presId="urn:microsoft.com/office/officeart/2005/8/layout/radial1"/>
    <dgm:cxn modelId="{205B1606-E73E-4A81-B56E-6896C0AD905C}" type="presOf" srcId="{830F22F4-BFB7-42AB-B0C8-3E6680CA47A9}" destId="{B8184947-AF32-4D6C-A846-D71700D69576}" srcOrd="0" destOrd="0" presId="urn:microsoft.com/office/officeart/2005/8/layout/radial1"/>
    <dgm:cxn modelId="{9A930676-6AA7-4C4F-95A1-14D5E4DE849B}" type="presOf" srcId="{3C380A90-275D-4F4A-B2A8-F776C6D19029}" destId="{2371BCE5-0F63-42F4-9223-110264BAC1B2}" srcOrd="0" destOrd="0" presId="urn:microsoft.com/office/officeart/2005/8/layout/radial1"/>
    <dgm:cxn modelId="{CE670F7A-DF49-496B-AF7F-15B7D0C00559}" type="presParOf" srcId="{D51A7382-6D44-4A57-BD01-D1BD65F57E41}" destId="{869DEA62-5CB4-4809-B2D0-59C41FF75B50}" srcOrd="0" destOrd="0" presId="urn:microsoft.com/office/officeart/2005/8/layout/radial1"/>
    <dgm:cxn modelId="{8379040E-F301-4508-B7A2-BA662B4FBE39}" type="presParOf" srcId="{D51A7382-6D44-4A57-BD01-D1BD65F57E41}" destId="{7DD2DC9E-4043-4802-BA33-302F2AB8A8D3}" srcOrd="1" destOrd="0" presId="urn:microsoft.com/office/officeart/2005/8/layout/radial1"/>
    <dgm:cxn modelId="{04CD56D0-AFC8-4731-A95C-9F1AA1D2A673}" type="presParOf" srcId="{7DD2DC9E-4043-4802-BA33-302F2AB8A8D3}" destId="{F0AB290A-C8A2-473F-AA33-6AAF07CE5B82}" srcOrd="0" destOrd="0" presId="urn:microsoft.com/office/officeart/2005/8/layout/radial1"/>
    <dgm:cxn modelId="{1D99233A-11E9-4D1B-87C2-DCE7EE9A5167}" type="presParOf" srcId="{D51A7382-6D44-4A57-BD01-D1BD65F57E41}" destId="{1AE009D0-5E99-4030-A70F-0D2500DE8CFC}" srcOrd="2" destOrd="0" presId="urn:microsoft.com/office/officeart/2005/8/layout/radial1"/>
    <dgm:cxn modelId="{9D0EB132-7FA6-4727-9445-C6A9130AD7BC}" type="presParOf" srcId="{D51A7382-6D44-4A57-BD01-D1BD65F57E41}" destId="{E52832E4-DC51-49FA-A34D-AC6D087B6755}" srcOrd="3" destOrd="0" presId="urn:microsoft.com/office/officeart/2005/8/layout/radial1"/>
    <dgm:cxn modelId="{7DE49860-EFAB-4096-9609-94F16CDABBCA}" type="presParOf" srcId="{E52832E4-DC51-49FA-A34D-AC6D087B6755}" destId="{2CD513AA-B412-4F25-A527-F6D6EB1430C5}" srcOrd="0" destOrd="0" presId="urn:microsoft.com/office/officeart/2005/8/layout/radial1"/>
    <dgm:cxn modelId="{189E2A6E-D1FD-4EE8-B4D8-80167F49F780}" type="presParOf" srcId="{D51A7382-6D44-4A57-BD01-D1BD65F57E41}" destId="{4C35CC77-C0FB-4F56-8FE8-DD1FC31B73D2}" srcOrd="4" destOrd="0" presId="urn:microsoft.com/office/officeart/2005/8/layout/radial1"/>
    <dgm:cxn modelId="{510F3F58-D3A6-4F08-9C36-454B7C1746E3}" type="presParOf" srcId="{D51A7382-6D44-4A57-BD01-D1BD65F57E41}" destId="{08B60827-6471-44F8-8746-05FB1A4F3FD0}" srcOrd="5" destOrd="0" presId="urn:microsoft.com/office/officeart/2005/8/layout/radial1"/>
    <dgm:cxn modelId="{A1FC7CE5-79D8-4BA9-A521-6897935C9BD1}" type="presParOf" srcId="{08B60827-6471-44F8-8746-05FB1A4F3FD0}" destId="{7D0EB124-F634-4B0A-BFC8-B5C16E93D13F}" srcOrd="0" destOrd="0" presId="urn:microsoft.com/office/officeart/2005/8/layout/radial1"/>
    <dgm:cxn modelId="{D3AA1A9A-2A01-4F78-8A01-07FB105655B3}" type="presParOf" srcId="{D51A7382-6D44-4A57-BD01-D1BD65F57E41}" destId="{B8184947-AF32-4D6C-A846-D71700D69576}" srcOrd="6" destOrd="0" presId="urn:microsoft.com/office/officeart/2005/8/layout/radial1"/>
    <dgm:cxn modelId="{8546B714-2037-4293-9BEF-11BA3483BEAA}" type="presParOf" srcId="{D51A7382-6D44-4A57-BD01-D1BD65F57E41}" destId="{88B07DE6-63A3-4709-B65F-D53F132A0123}" srcOrd="7" destOrd="0" presId="urn:microsoft.com/office/officeart/2005/8/layout/radial1"/>
    <dgm:cxn modelId="{D2F347A2-74A6-47FA-AC85-4F6FE86AF86F}" type="presParOf" srcId="{88B07DE6-63A3-4709-B65F-D53F132A0123}" destId="{57A9C682-31A8-4C20-8749-CBEB19978B4E}" srcOrd="0" destOrd="0" presId="urn:microsoft.com/office/officeart/2005/8/layout/radial1"/>
    <dgm:cxn modelId="{CC839E5B-1763-4ED1-B4D8-E6BA399EA545}" type="presParOf" srcId="{D51A7382-6D44-4A57-BD01-D1BD65F57E41}" destId="{2371BCE5-0F63-42F4-9223-110264BAC1B2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9DEA62-5CB4-4809-B2D0-59C41FF75B50}">
      <dsp:nvSpPr>
        <dsp:cNvPr id="0" name=""/>
        <dsp:cNvSpPr/>
      </dsp:nvSpPr>
      <dsp:spPr>
        <a:xfrm>
          <a:off x="1578211" y="1626555"/>
          <a:ext cx="1211384" cy="1211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 </a:t>
          </a:r>
          <a:endParaRPr lang="ru-RU" sz="6000" kern="1200" dirty="0"/>
        </a:p>
      </dsp:txBody>
      <dsp:txXfrm>
        <a:off x="1578211" y="1626555"/>
        <a:ext cx="1211384" cy="1211384"/>
      </dsp:txXfrm>
    </dsp:sp>
    <dsp:sp modelId="{7DD2DC9E-4043-4802-BA33-302F2AB8A8D3}">
      <dsp:nvSpPr>
        <dsp:cNvPr id="0" name=""/>
        <dsp:cNvSpPr/>
      </dsp:nvSpPr>
      <dsp:spPr>
        <a:xfrm rot="16200000">
          <a:off x="2001476" y="1419167"/>
          <a:ext cx="3648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64854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2174782" y="1435007"/>
        <a:ext cx="18242" cy="18242"/>
      </dsp:txXfrm>
    </dsp:sp>
    <dsp:sp modelId="{1AE009D0-5E99-4030-A70F-0D2500DE8CFC}">
      <dsp:nvSpPr>
        <dsp:cNvPr id="0" name=""/>
        <dsp:cNvSpPr/>
      </dsp:nvSpPr>
      <dsp:spPr>
        <a:xfrm>
          <a:off x="1578211" y="50317"/>
          <a:ext cx="1211384" cy="1211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1578211" y="50317"/>
        <a:ext cx="1211384" cy="1211384"/>
      </dsp:txXfrm>
    </dsp:sp>
    <dsp:sp modelId="{E52832E4-DC51-49FA-A34D-AC6D087B6755}">
      <dsp:nvSpPr>
        <dsp:cNvPr id="0" name=""/>
        <dsp:cNvSpPr/>
      </dsp:nvSpPr>
      <dsp:spPr>
        <a:xfrm>
          <a:off x="2789596" y="2207287"/>
          <a:ext cx="3648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64854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62901" y="2223126"/>
        <a:ext cx="18242" cy="18242"/>
      </dsp:txXfrm>
    </dsp:sp>
    <dsp:sp modelId="{4C35CC77-C0FB-4F56-8FE8-DD1FC31B73D2}">
      <dsp:nvSpPr>
        <dsp:cNvPr id="0" name=""/>
        <dsp:cNvSpPr/>
      </dsp:nvSpPr>
      <dsp:spPr>
        <a:xfrm>
          <a:off x="3154450" y="1626555"/>
          <a:ext cx="1211384" cy="1211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3154450" y="1626555"/>
        <a:ext cx="1211384" cy="1211384"/>
      </dsp:txXfrm>
    </dsp:sp>
    <dsp:sp modelId="{08B60827-6471-44F8-8746-05FB1A4F3FD0}">
      <dsp:nvSpPr>
        <dsp:cNvPr id="0" name=""/>
        <dsp:cNvSpPr/>
      </dsp:nvSpPr>
      <dsp:spPr>
        <a:xfrm rot="5400000">
          <a:off x="2001476" y="2995406"/>
          <a:ext cx="3648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64854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2174782" y="3011245"/>
        <a:ext cx="18242" cy="18242"/>
      </dsp:txXfrm>
    </dsp:sp>
    <dsp:sp modelId="{B8184947-AF32-4D6C-A846-D71700D69576}">
      <dsp:nvSpPr>
        <dsp:cNvPr id="0" name=""/>
        <dsp:cNvSpPr/>
      </dsp:nvSpPr>
      <dsp:spPr>
        <a:xfrm>
          <a:off x="1578211" y="3202794"/>
          <a:ext cx="1211384" cy="1211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1578211" y="3202794"/>
        <a:ext cx="1211384" cy="1211384"/>
      </dsp:txXfrm>
    </dsp:sp>
    <dsp:sp modelId="{88B07DE6-63A3-4709-B65F-D53F132A0123}">
      <dsp:nvSpPr>
        <dsp:cNvPr id="0" name=""/>
        <dsp:cNvSpPr/>
      </dsp:nvSpPr>
      <dsp:spPr>
        <a:xfrm rot="10800000">
          <a:off x="1213357" y="2207287"/>
          <a:ext cx="3648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64854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386663" y="2223126"/>
        <a:ext cx="18242" cy="18242"/>
      </dsp:txXfrm>
    </dsp:sp>
    <dsp:sp modelId="{2371BCE5-0F63-42F4-9223-110264BAC1B2}">
      <dsp:nvSpPr>
        <dsp:cNvPr id="0" name=""/>
        <dsp:cNvSpPr/>
      </dsp:nvSpPr>
      <dsp:spPr>
        <a:xfrm>
          <a:off x="1973" y="1626555"/>
          <a:ext cx="1211384" cy="1211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9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>
        <a:off x="1973" y="1626555"/>
        <a:ext cx="1211384" cy="1211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6FEAF4-ACB8-43ED-8226-4A2962481F03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E21E70-A81A-4CD9-9D27-C756E66680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7"/>
            <a:ext cx="7414592" cy="424847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Повторительно-обобщающий урок: «Россия в годы правления Александра </a:t>
            </a:r>
            <a:r>
              <a:rPr lang="en-US" sz="2400" dirty="0" smtClean="0"/>
              <a:t>I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443664" cy="3387824"/>
          </a:xfrm>
        </p:spPr>
        <p:txBody>
          <a:bodyPr/>
          <a:lstStyle/>
          <a:p>
            <a:r>
              <a:rPr lang="ru-RU" dirty="0" smtClean="0"/>
              <a:t>«Он </a:t>
            </a:r>
            <a:r>
              <a:rPr lang="ru-RU" dirty="0" smtClean="0"/>
              <a:t>слишком слаб, чтобы править,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 smtClean="0"/>
              <a:t>слишком силен, чтобы </a:t>
            </a:r>
            <a:endParaRPr lang="ru-RU" dirty="0" smtClean="0"/>
          </a:p>
          <a:p>
            <a:r>
              <a:rPr lang="ru-RU" dirty="0" smtClean="0"/>
              <a:t>быть управляемым».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                             </a:t>
            </a:r>
            <a:r>
              <a:rPr lang="ru-RU" b="1" dirty="0" smtClean="0"/>
              <a:t>Михаил Сперанский</a:t>
            </a:r>
            <a:endParaRPr lang="ru-RU" dirty="0"/>
          </a:p>
        </p:txBody>
      </p:sp>
      <p:pic>
        <p:nvPicPr>
          <p:cNvPr id="4" name="Рисунок 3" descr="12337581_Dou_Dz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268760"/>
            <a:ext cx="2718047" cy="396381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96064" cy="1034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</a:t>
            </a:r>
            <a:r>
              <a:rPr lang="ru-RU" dirty="0" smtClean="0"/>
              <a:t>.Какое </a:t>
            </a:r>
            <a:r>
              <a:rPr lang="ru-RU" dirty="0" smtClean="0"/>
              <a:t>событие произошло позже всех остальных?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ru-RU" dirty="0" smtClean="0"/>
              <a:t>1)создание </a:t>
            </a:r>
            <a:r>
              <a:rPr lang="ru-RU" dirty="0" smtClean="0"/>
              <a:t>«Негласного комитета»</a:t>
            </a:r>
            <a:endParaRPr lang="ru-RU" sz="3600" dirty="0" smtClean="0"/>
          </a:p>
          <a:p>
            <a:pPr lvl="1">
              <a:buNone/>
            </a:pPr>
            <a:r>
              <a:rPr lang="ru-RU" dirty="0" smtClean="0"/>
              <a:t>2)создание </a:t>
            </a:r>
            <a:r>
              <a:rPr lang="ru-RU" dirty="0" smtClean="0"/>
              <a:t>Государственного совета</a:t>
            </a:r>
            <a:endParaRPr lang="ru-RU" sz="3600" dirty="0" smtClean="0"/>
          </a:p>
          <a:p>
            <a:pPr lvl="1">
              <a:buNone/>
            </a:pPr>
            <a:r>
              <a:rPr lang="ru-RU" dirty="0" smtClean="0"/>
              <a:t>3)учреждение </a:t>
            </a:r>
            <a:r>
              <a:rPr lang="ru-RU" dirty="0" smtClean="0"/>
              <a:t>министерств</a:t>
            </a:r>
            <a:endParaRPr lang="ru-RU" sz="3600" dirty="0" smtClean="0"/>
          </a:p>
          <a:p>
            <a:pPr lvl="1">
              <a:buNone/>
            </a:pPr>
            <a:r>
              <a:rPr lang="ru-RU" dirty="0" smtClean="0"/>
              <a:t>4)принятие </a:t>
            </a:r>
            <a:r>
              <a:rPr lang="ru-RU" dirty="0" smtClean="0"/>
              <a:t>указа о «вольных хлебопашцах»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8662" y="5229200"/>
            <a:ext cx="1784357" cy="14952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920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10.Назовите </a:t>
            </a:r>
            <a:r>
              <a:rPr lang="ru-RU" sz="2000" dirty="0" smtClean="0"/>
              <a:t>государства, подписавшие договор о Священном союзе в 1815 году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1.</a:t>
            </a:r>
            <a:r>
              <a:rPr lang="ru-RU" dirty="0" smtClean="0"/>
              <a:t> </a:t>
            </a:r>
            <a:r>
              <a:rPr lang="ru-RU" dirty="0" smtClean="0"/>
              <a:t>Россия, Франция, Испания;                            </a:t>
            </a:r>
            <a:r>
              <a:rPr lang="ru-RU" b="1" dirty="0" smtClean="0"/>
              <a:t>2.</a:t>
            </a:r>
            <a:r>
              <a:rPr lang="ru-RU" dirty="0" smtClean="0"/>
              <a:t> </a:t>
            </a:r>
            <a:r>
              <a:rPr lang="ru-RU" dirty="0" smtClean="0"/>
              <a:t>Россия, Австрия, Пруссия;</a:t>
            </a:r>
          </a:p>
          <a:p>
            <a:pPr>
              <a:buNone/>
            </a:pPr>
            <a:r>
              <a:rPr lang="ru-RU" b="1" dirty="0" smtClean="0"/>
              <a:t>   3.</a:t>
            </a:r>
            <a:r>
              <a:rPr lang="ru-RU" dirty="0" smtClean="0"/>
              <a:t> </a:t>
            </a:r>
            <a:r>
              <a:rPr lang="ru-RU" dirty="0" smtClean="0"/>
              <a:t>Россия, Польша, Турция;                                </a:t>
            </a:r>
            <a:r>
              <a:rPr lang="ru-RU" b="1" dirty="0" smtClean="0"/>
              <a:t>4.</a:t>
            </a:r>
            <a:r>
              <a:rPr lang="ru-RU" dirty="0" smtClean="0"/>
              <a:t> </a:t>
            </a:r>
            <a:r>
              <a:rPr lang="ru-RU" dirty="0" smtClean="0"/>
              <a:t>Россия, Англия, Австрия.</a:t>
            </a:r>
          </a:p>
          <a:p>
            <a:endParaRPr lang="ru-RU" dirty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365104"/>
            <a:ext cx="2276475" cy="14287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7504"/>
          </a:xfrm>
        </p:spPr>
        <p:txBody>
          <a:bodyPr>
            <a:no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1</a:t>
            </a:r>
            <a:r>
              <a:rPr lang="en-US" sz="2800" dirty="0" smtClean="0"/>
              <a:t>.</a:t>
            </a:r>
            <a:r>
              <a:rPr lang="ru-RU" sz="2800" dirty="0" smtClean="0"/>
              <a:t>Дайте характеристику Исторической личности АЛЕКСАНДРА</a:t>
            </a:r>
            <a:r>
              <a:rPr lang="en-US" sz="2800" dirty="0" err="1" smtClean="0"/>
              <a:t>i</a:t>
            </a:r>
            <a:r>
              <a:rPr lang="ru-RU" sz="2800" dirty="0" smtClean="0"/>
              <a:t>. Составьте кластер</a:t>
            </a:r>
            <a:endParaRPr lang="ru-RU" sz="2800" dirty="0"/>
          </a:p>
        </p:txBody>
      </p:sp>
      <p:pic>
        <p:nvPicPr>
          <p:cNvPr id="6" name="Содержимое 5" descr="Александр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80112" y="1412776"/>
            <a:ext cx="3329815" cy="4525962"/>
          </a:xfrm>
        </p:spPr>
      </p:pic>
      <p:graphicFrame>
        <p:nvGraphicFramePr>
          <p:cNvPr id="4" name="Схема 3"/>
          <p:cNvGraphicFramePr/>
          <p:nvPr/>
        </p:nvGraphicFramePr>
        <p:xfrm>
          <a:off x="971600" y="1412776"/>
          <a:ext cx="436780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648072"/>
          </a:xfrm>
        </p:spPr>
        <p:txBody>
          <a:bodyPr>
            <a:no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2</a:t>
            </a:r>
            <a:r>
              <a:rPr lang="en-US" sz="2800" dirty="0" smtClean="0"/>
              <a:t>.</a:t>
            </a:r>
            <a:r>
              <a:rPr lang="ru-RU" sz="2800" dirty="0" smtClean="0"/>
              <a:t>Охарактеризуйте основные итоги  деятельности  М.М. Сперанского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Рисунок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484784"/>
            <a:ext cx="3159279" cy="3592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/>
              <a:t>3</a:t>
            </a:r>
            <a:r>
              <a:rPr lang="ru-RU" dirty="0" smtClean="0"/>
              <a:t>. Дайте развернутый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представлял собой проект Н.Н. Новосильцева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7" y="2636912"/>
            <a:ext cx="3240361" cy="39516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1. Какие </a:t>
            </a:r>
            <a:r>
              <a:rPr lang="ru-RU" sz="2200" dirty="0" smtClean="0"/>
              <a:t>три положения из перечисленных ниже характеризуют положение крепостных крестьян в первой половине XIX 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1) барщина </a:t>
            </a:r>
          </a:p>
          <a:p>
            <a:pPr>
              <a:buNone/>
            </a:pPr>
            <a:r>
              <a:rPr lang="ru-RU" sz="2800" dirty="0" smtClean="0"/>
              <a:t>2</a:t>
            </a:r>
            <a:r>
              <a:rPr lang="ru-RU" sz="2800" dirty="0" smtClean="0"/>
              <a:t>) оброк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3) </a:t>
            </a:r>
            <a:r>
              <a:rPr lang="ru-RU" sz="2800" dirty="0" err="1" smtClean="0"/>
              <a:t>временнообязанное</a:t>
            </a:r>
            <a:r>
              <a:rPr lang="ru-RU" sz="2800" dirty="0" smtClean="0"/>
              <a:t> состояние</a:t>
            </a:r>
          </a:p>
          <a:p>
            <a:pPr>
              <a:buNone/>
            </a:pPr>
            <a:r>
              <a:rPr lang="ru-RU" sz="2800" dirty="0" smtClean="0"/>
              <a:t>4) выкупные платежи</a:t>
            </a:r>
          </a:p>
          <a:p>
            <a:pPr>
              <a:buNone/>
            </a:pPr>
            <a:r>
              <a:rPr lang="ru-RU" sz="2800" dirty="0" smtClean="0"/>
              <a:t>5) право выхода из общины с землей</a:t>
            </a:r>
          </a:p>
          <a:p>
            <a:pPr>
              <a:buNone/>
            </a:pPr>
            <a:r>
              <a:rPr lang="ru-RU" sz="2800" dirty="0" smtClean="0"/>
              <a:t>6) личная зависимость от помещика</a:t>
            </a:r>
          </a:p>
          <a:p>
            <a:endParaRPr lang="ru-RU" dirty="0"/>
          </a:p>
        </p:txBody>
      </p:sp>
      <p:pic>
        <p:nvPicPr>
          <p:cNvPr id="4" name="Рисунок 3" descr="0_84168_89895f6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732240" y="2924944"/>
            <a:ext cx="1875070" cy="266277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2. Какие </a:t>
            </a:r>
            <a:r>
              <a:rPr lang="ru-RU" sz="2200" dirty="0" smtClean="0"/>
              <a:t>события относятся к попыткам решения </a:t>
            </a:r>
            <a:r>
              <a:rPr lang="ru-RU" sz="2200" dirty="0" smtClean="0"/>
              <a:t>крестьянского </a:t>
            </a:r>
            <a:r>
              <a:rPr lang="ru-RU" sz="2200" dirty="0" smtClean="0"/>
              <a:t>вопроса при Александре I</a:t>
            </a:r>
            <a:r>
              <a:rPr lang="ru-RU" sz="2200" dirty="0" smtClean="0"/>
              <a:t>?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 smtClean="0"/>
              <a:t>Укажите три верных </a:t>
            </a:r>
            <a:r>
              <a:rPr lang="ru-RU" sz="2200" dirty="0" smtClean="0"/>
              <a:t>положения </a:t>
            </a:r>
            <a:r>
              <a:rPr lang="ru-RU" sz="2200" dirty="0" smtClean="0"/>
              <a:t>из шести предложенных.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1)упразднение Тайной экспедиции</a:t>
            </a:r>
          </a:p>
          <a:p>
            <a:pPr>
              <a:buNone/>
            </a:pPr>
            <a:r>
              <a:rPr lang="ru-RU" dirty="0" smtClean="0"/>
              <a:t>2)указ о «вольных хлебопашцах»</a:t>
            </a:r>
          </a:p>
          <a:p>
            <a:pPr>
              <a:buNone/>
            </a:pPr>
            <a:r>
              <a:rPr lang="ru-RU" dirty="0" smtClean="0"/>
              <a:t>3)указ об обязанных крестьянах</a:t>
            </a:r>
          </a:p>
          <a:p>
            <a:pPr>
              <a:buNone/>
            </a:pPr>
            <a:r>
              <a:rPr lang="ru-RU" dirty="0" smtClean="0"/>
              <a:t>4)указ о правах крепостных крестьян выкупа на свободу в </a:t>
            </a:r>
            <a:r>
              <a:rPr lang="ru-RU" dirty="0" smtClean="0"/>
              <a:t>случае </a:t>
            </a:r>
            <a:r>
              <a:rPr lang="ru-RU" dirty="0" smtClean="0"/>
              <a:t>продажи поместья их владельца за долги</a:t>
            </a:r>
          </a:p>
          <a:p>
            <a:pPr>
              <a:buNone/>
            </a:pPr>
            <a:r>
              <a:rPr lang="ru-RU" dirty="0" smtClean="0"/>
              <a:t>5)отмена крепостного права в Прибалтике</a:t>
            </a:r>
          </a:p>
          <a:p>
            <a:pPr>
              <a:buNone/>
            </a:pPr>
            <a:r>
              <a:rPr lang="ru-RU" dirty="0" smtClean="0"/>
              <a:t>6)запрет публиковать объявления в газетах о продаже </a:t>
            </a:r>
            <a:r>
              <a:rPr lang="ru-RU" dirty="0" smtClean="0"/>
              <a:t>крепостных </a:t>
            </a:r>
            <a:r>
              <a:rPr lang="ru-RU" dirty="0" smtClean="0"/>
              <a:t>без земли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3.Прочтите </a:t>
            </a:r>
            <a:r>
              <a:rPr lang="ru-RU" sz="2400" dirty="0" smtClean="0"/>
              <a:t>отрывок из «Записок» И.Д. Якушкина и укажите царя, о котором идет речь.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«По возвращении императора в 1815 г., он просил у министров на месяц отдыха; потом передал почти всё управление государ­ством графу Аракчееву. Душа его была в Европе; в России же бо­лее своего он заботился об увеличении числа войск. Царь был </a:t>
            </a:r>
            <a:r>
              <a:rPr lang="ru-RU" sz="2800" dirty="0" smtClean="0"/>
              <a:t>всякий </a:t>
            </a:r>
            <a:r>
              <a:rPr lang="ru-RU" sz="2800" dirty="0" smtClean="0"/>
              <a:t>день у развода; во всех полках начались учения, шагистика вошла в полную свою силу».</a:t>
            </a:r>
          </a:p>
          <a:p>
            <a:endParaRPr lang="ru-RU" dirty="0"/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4736554"/>
            <a:ext cx="1219200" cy="14287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ru-RU" dirty="0" smtClean="0"/>
              <a:t>Выберите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Учреждение </a:t>
            </a:r>
            <a:r>
              <a:rPr lang="ru-RU" dirty="0" smtClean="0"/>
              <a:t>министерств в России </a:t>
            </a:r>
            <a:r>
              <a:rPr lang="ru-RU" dirty="0" smtClean="0"/>
              <a:t>произошло: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1) 8 </a:t>
            </a:r>
            <a:r>
              <a:rPr lang="ru-RU" sz="2400" dirty="0" smtClean="0"/>
              <a:t>сентября </a:t>
            </a:r>
            <a:r>
              <a:rPr lang="ru-RU" sz="2400" dirty="0" smtClean="0"/>
              <a:t>1802г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2) 12 </a:t>
            </a:r>
            <a:r>
              <a:rPr lang="ru-RU" sz="2400" dirty="0" smtClean="0"/>
              <a:t>марта 1801г.                 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3) 4 </a:t>
            </a:r>
            <a:r>
              <a:rPr lang="ru-RU" sz="2400" dirty="0" smtClean="0"/>
              <a:t>апреля 1826г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4) 1 </a:t>
            </a:r>
            <a:r>
              <a:rPr lang="ru-RU" sz="2400" dirty="0" smtClean="0"/>
              <a:t>января 1810г.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r>
              <a:rPr lang="ru-RU" dirty="0" smtClean="0"/>
              <a:t>Выберите 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.Кто </a:t>
            </a:r>
            <a:r>
              <a:rPr lang="ru-RU" dirty="0" smtClean="0"/>
              <a:t>из нижеперечисленных государственных деятелей был инициатором и организатором введения военных </a:t>
            </a:r>
            <a:r>
              <a:rPr lang="ru-RU" dirty="0" smtClean="0"/>
              <a:t>поселений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1)</a:t>
            </a:r>
            <a:r>
              <a:rPr lang="ru-RU" sz="2400" dirty="0" smtClean="0"/>
              <a:t> </a:t>
            </a:r>
            <a:r>
              <a:rPr lang="ru-RU" sz="2400" dirty="0" smtClean="0"/>
              <a:t>Н.Н</a:t>
            </a:r>
            <a:r>
              <a:rPr lang="ru-RU" sz="2400" dirty="0" smtClean="0"/>
              <a:t>. </a:t>
            </a:r>
            <a:r>
              <a:rPr lang="ru-RU" sz="2400" dirty="0" smtClean="0"/>
              <a:t>Новосильцев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2) А.А</a:t>
            </a:r>
            <a:r>
              <a:rPr lang="ru-RU" sz="2400" dirty="0" smtClean="0"/>
              <a:t>. Аракчеев	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dirty="0" smtClean="0"/>
              <a:t>       3) Г.Г. Орлов</a:t>
            </a:r>
          </a:p>
          <a:p>
            <a:pPr marL="457200" indent="-457200">
              <a:buNone/>
            </a:pPr>
            <a:r>
              <a:rPr lang="ru-RU" sz="2400" dirty="0" smtClean="0"/>
              <a:t>       4</a:t>
            </a:r>
            <a:r>
              <a:rPr lang="ru-RU" sz="2400" dirty="0" smtClean="0"/>
              <a:t>) А.Х. </a:t>
            </a:r>
            <a:r>
              <a:rPr lang="ru-RU" sz="2400" dirty="0" err="1" smtClean="0"/>
              <a:t>Бенкендорф</a:t>
            </a:r>
            <a:endParaRPr lang="ru-RU" sz="24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036038"/>
            <a:ext cx="3168352" cy="3655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6</a:t>
            </a:r>
            <a:r>
              <a:rPr lang="ru-RU" sz="2000" dirty="0" smtClean="0"/>
              <a:t>. Прочитайте </a:t>
            </a:r>
            <a:r>
              <a:rPr lang="ru-RU" sz="2000" dirty="0" smtClean="0"/>
              <a:t>отрывок из  донесения главнокомандующего русской армией. Укажите название и дату войны, в ходе которой произошло описываемое сражение: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7936" y="1554162"/>
            <a:ext cx="8596064" cy="53038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«Сей день есть один из знаменитейших в сию кровопролитную войну, ибо потерянное сражение при Малоярославце  повлекло за собой </a:t>
            </a:r>
            <a:r>
              <a:rPr lang="ru-RU" sz="2800" dirty="0" err="1" smtClean="0"/>
              <a:t>пагубнейшие</a:t>
            </a:r>
            <a:r>
              <a:rPr lang="ru-RU" sz="2800" dirty="0" smtClean="0"/>
              <a:t> последствия  и открыло бы путь неприятелю через </a:t>
            </a:r>
            <a:r>
              <a:rPr lang="ru-RU" sz="2800" dirty="0" err="1" smtClean="0"/>
              <a:t>хлебороднейшие</a:t>
            </a:r>
            <a:r>
              <a:rPr lang="ru-RU" sz="2800" dirty="0" smtClean="0"/>
              <a:t> наши провинции».</a:t>
            </a:r>
            <a:endParaRPr lang="ru-RU" sz="2800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789040"/>
            <a:ext cx="2809272" cy="277230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Autofit/>
          </a:bodyPr>
          <a:lstStyle/>
          <a:p>
            <a:r>
              <a:rPr lang="ru-RU" sz="2400" dirty="0" smtClean="0"/>
              <a:t>7</a:t>
            </a:r>
            <a:r>
              <a:rPr lang="ru-RU" sz="2400" dirty="0" smtClean="0"/>
              <a:t>. Какие </a:t>
            </a:r>
            <a:r>
              <a:rPr lang="ru-RU" sz="2400" dirty="0" smtClean="0"/>
              <a:t>из названных сражений относятся к истории Отечественной </a:t>
            </a:r>
            <a:r>
              <a:rPr lang="ru-RU" sz="2400" dirty="0" smtClean="0"/>
              <a:t>войны 1812 </a:t>
            </a:r>
            <a:r>
              <a:rPr lang="ru-RU" sz="2400" dirty="0" smtClean="0"/>
              <a:t>г.?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dirty="0" smtClean="0"/>
              <a:t>оборона </a:t>
            </a:r>
            <a:r>
              <a:rPr lang="ru-RU" dirty="0" err="1" smtClean="0"/>
              <a:t>Шипки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smtClean="0"/>
              <a:t>сражение под Малоярославцем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smtClean="0"/>
              <a:t>сражение у села Красное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smtClean="0"/>
              <a:t>Смоленское сражение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smtClean="0"/>
              <a:t>осада Очакова</a:t>
            </a:r>
          </a:p>
          <a:p>
            <a:pPr>
              <a:buNone/>
            </a:pPr>
            <a:r>
              <a:rPr lang="ru-RU" dirty="0" smtClean="0"/>
              <a:t>6) </a:t>
            </a:r>
            <a:r>
              <a:rPr lang="ru-RU" dirty="0" smtClean="0"/>
              <a:t>сражение при Березине</a:t>
            </a:r>
            <a:endParaRPr lang="ru-RU" dirty="0"/>
          </a:p>
        </p:txBody>
      </p:sp>
      <p:pic>
        <p:nvPicPr>
          <p:cNvPr id="4" name="Рисунок 3" descr="18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284984"/>
            <a:ext cx="3491389" cy="25591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8</a:t>
            </a:r>
            <a:r>
              <a:rPr lang="ru-RU" sz="2200" dirty="0" smtClean="0"/>
              <a:t>. Итогом </a:t>
            </a:r>
            <a:r>
              <a:rPr lang="ru-RU" sz="2200" dirty="0" smtClean="0"/>
              <a:t>внутренней политики Александра I после </a:t>
            </a:r>
            <a:r>
              <a:rPr lang="ru-RU" sz="2200" dirty="0" smtClean="0"/>
              <a:t>отечественной </a:t>
            </a:r>
            <a:r>
              <a:rPr lang="ru-RU" sz="2200" dirty="0" smtClean="0"/>
              <a:t>войны 1812 г. стала(-о):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1)стабилизация внутриполитической обстановки в стране</a:t>
            </a:r>
          </a:p>
          <a:p>
            <a:pPr>
              <a:buNone/>
            </a:pPr>
            <a:r>
              <a:rPr lang="ru-RU" dirty="0" smtClean="0"/>
              <a:t>2)становление в России конституционной монархии</a:t>
            </a:r>
          </a:p>
          <a:p>
            <a:pPr>
              <a:buNone/>
            </a:pPr>
            <a:r>
              <a:rPr lang="ru-RU" dirty="0" smtClean="0"/>
              <a:t>3)отмена крепостного права</a:t>
            </a:r>
          </a:p>
          <a:p>
            <a:pPr>
              <a:buNone/>
            </a:pPr>
            <a:r>
              <a:rPr lang="ru-RU" dirty="0" smtClean="0"/>
              <a:t>4)создание тайных обществ будущих декабристов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519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Повторительно-обобщающий урок: «Россия в годы правления Александра I»</vt:lpstr>
      <vt:lpstr>1. Какие три положения из перечисленных ниже характеризуют положение крепостных крестьян в первой половине XIX в. </vt:lpstr>
      <vt:lpstr>2. Какие события относятся к попыткам решения крестьянского вопроса при Александре I?  Укажите три верных положения из шести предложенных. </vt:lpstr>
      <vt:lpstr>3.Прочтите отрывок из «Записок» И.Д. Якушкина и укажите царя, о котором идет речь.</vt:lpstr>
      <vt:lpstr>Выберите правильный ответ</vt:lpstr>
      <vt:lpstr>Выберите правильный ответ</vt:lpstr>
      <vt:lpstr>6. Прочитайте отрывок из  донесения главнокомандующего русской армией. Укажите название и дату войны, в ходе которой произошло описываемое сражение: </vt:lpstr>
      <vt:lpstr>7. Какие из названных сражений относятся к истории Отечественной войны 1812 г.?</vt:lpstr>
      <vt:lpstr>8. Итогом внутренней политики Александра I после отечественной войны 1812 г. стала(-о): </vt:lpstr>
      <vt:lpstr>9.Какое событие произошло позже всех остальных? </vt:lpstr>
      <vt:lpstr>10.Назовите государства, подписавшие договор о Священном союзе в 1815 году</vt:lpstr>
      <vt:lpstr>11.Дайте характеристику Исторической личности АЛЕКСАНДРАi. Составьте кластер</vt:lpstr>
      <vt:lpstr>12.Охарактеризуйте основные итоги  деятельности  М.М. Сперанского.</vt:lpstr>
      <vt:lpstr>13. Дайте развернутый ответ.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Повторительно-обобщающий урок: «Россия в годы правления Александра I»</dc:title>
  <dc:creator>Дмитрий</dc:creator>
  <cp:lastModifiedBy>Дмитрий</cp:lastModifiedBy>
  <cp:revision>2</cp:revision>
  <dcterms:created xsi:type="dcterms:W3CDTF">2014-12-21T08:44:33Z</dcterms:created>
  <dcterms:modified xsi:type="dcterms:W3CDTF">2014-12-21T12:10:10Z</dcterms:modified>
</cp:coreProperties>
</file>