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E743-1EEB-4E9C-A242-265C684D0DE4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DB75-14DD-4406-A3A4-CF14ECCC6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E743-1EEB-4E9C-A242-265C684D0DE4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DB75-14DD-4406-A3A4-CF14ECCC6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E743-1EEB-4E9C-A242-265C684D0DE4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DB75-14DD-4406-A3A4-CF14ECCC6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E743-1EEB-4E9C-A242-265C684D0DE4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DB75-14DD-4406-A3A4-CF14ECCC6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E743-1EEB-4E9C-A242-265C684D0DE4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DB75-14DD-4406-A3A4-CF14ECCC6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E743-1EEB-4E9C-A242-265C684D0DE4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DB75-14DD-4406-A3A4-CF14ECCC6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E743-1EEB-4E9C-A242-265C684D0DE4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DB75-14DD-4406-A3A4-CF14ECCC6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E743-1EEB-4E9C-A242-265C684D0DE4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DB75-14DD-4406-A3A4-CF14ECCC6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E743-1EEB-4E9C-A242-265C684D0DE4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DB75-14DD-4406-A3A4-CF14ECCC6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E743-1EEB-4E9C-A242-265C684D0DE4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DB75-14DD-4406-A3A4-CF14ECCC6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E743-1EEB-4E9C-A242-265C684D0DE4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DB75-14DD-4406-A3A4-CF14ECCC6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4E743-1EEB-4E9C-A242-265C684D0DE4}" type="datetimeFigureOut">
              <a:rPr lang="ru-RU" smtClean="0"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DDB75-14DD-4406-A3A4-CF14ECCC63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 ДЛЯ СЛАЙДОВ\дос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80432" y="692696"/>
            <a:ext cx="487441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УЛИЦЫ СЕЛА</a:t>
            </a:r>
          </a:p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КУЛИКОВКА ВТОАЯ</a:t>
            </a:r>
            <a:endParaRPr lang="ru-RU" sz="4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907704" y="2996952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Исследовательская работа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3789040"/>
            <a:ext cx="55446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 ученица 4 класса </a:t>
            </a:r>
          </a:p>
          <a:p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Куликовского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филиала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СОШ с. Большое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Попово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РАССКАЗОВА ЛЮБОВЬ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5445224"/>
            <a:ext cx="45627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2000" b="1" dirty="0"/>
              <a:t>  </a:t>
            </a:r>
            <a:r>
              <a:rPr lang="ru-RU" sz="2400" b="1" dirty="0">
                <a:solidFill>
                  <a:srgbClr val="00FFFF"/>
                </a:solidFill>
              </a:rPr>
              <a:t>ПЕТРУХИНА М.М</a:t>
            </a:r>
            <a:r>
              <a:rPr lang="ru-RU" sz="2000" b="1" dirty="0">
                <a:solidFill>
                  <a:srgbClr val="00FFFF"/>
                </a:solidFill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587727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2013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ФОНЫ ДЛЯ СЛАЙДОВ\фон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1196752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Вопросы: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Как называются другие улицы моего села?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Почему им дали такие названия?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ФОНЫ ДЛЯ СЛАЙДОВ\фон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68961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1196752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29673" y="620688"/>
            <a:ext cx="8314327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1.     формировать опыт исследовательской деятельности;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2.     находить полезную информацию;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3.     научиться работать с  дополнительной литературой;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4.     учиться анализировать и делать выводы.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изучения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окружающий мир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изучения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история моего села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исследования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поисковый, исследовательский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ФОНЫ ДЛЯ СЛАЙДОВ\фон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908720"/>
            <a:ext cx="74888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работы: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выяснить,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улиц в селе Куликовка Вторая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514350" lvl="0" indent="-5143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2)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и почему им дали такие названия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3) как они назывались раньше.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ФОНЫ ДЛЯ СЛАЙДОВ\фон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764704"/>
            <a:ext cx="860444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Собрать информацию о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количестве улиц</a:t>
            </a: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с. Куликовка Вторая, их названии и истории возникновения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  Оформить доклад по данной теме.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3.Выполнить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презентацию      исследовательской работы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использованием     фотографий.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ФОНЫ ДЛЯ СЛАЙДОВ\фон 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26"/>
            <a:ext cx="9144000" cy="6856548"/>
          </a:xfrm>
          <a:prstGeom prst="rect">
            <a:avLst/>
          </a:prstGeom>
          <a:noFill/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547664" y="1052736"/>
            <a:ext cx="32861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л. Центральная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3995936" y="1844824"/>
            <a:ext cx="23907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л. Донская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1547664" y="2636912"/>
            <a:ext cx="27717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л. Школьная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4427984" y="3429000"/>
            <a:ext cx="2819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л. Рябиновая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1763688" y="4293096"/>
            <a:ext cx="28384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л. Сиреневая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32" name="WordArt 8"/>
          <p:cNvSpPr>
            <a:spLocks noChangeArrowheads="1" noChangeShapeType="1" noTextEdit="1"/>
          </p:cNvSpPr>
          <p:nvPr/>
        </p:nvSpPr>
        <p:spPr bwMode="auto">
          <a:xfrm>
            <a:off x="4716016" y="5157192"/>
            <a:ext cx="24574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л.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Бутырки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179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Маргарита</dc:creator>
  <cp:lastModifiedBy>Маргарита</cp:lastModifiedBy>
  <cp:revision>1</cp:revision>
  <dcterms:created xsi:type="dcterms:W3CDTF">2013-12-22T18:41:48Z</dcterms:created>
  <dcterms:modified xsi:type="dcterms:W3CDTF">2013-12-22T18:43:47Z</dcterms:modified>
</cp:coreProperties>
</file>