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664B0F-9C7F-4BA6-8D95-50CD1502D8E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9619A7-BC41-4F30-8CFD-23B14C7EC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камни и </a:t>
            </a:r>
            <a:br>
              <a:rPr lang="ru-RU" dirty="0" smtClean="0"/>
            </a:br>
            <a:r>
              <a:rPr lang="ru-RU" dirty="0" smtClean="0"/>
              <a:t>изделия из них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рьг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гранит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butovykamen.ru/butov_foto/gran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7200800" cy="4877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лестн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стов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еб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гор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8210847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с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80586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</TotalTime>
  <Words>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Презентация камни и  изделия из них  </vt:lpstr>
      <vt:lpstr>гранит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камни и  изделия из них</dc:title>
  <dc:creator>Владимир</dc:creator>
  <cp:lastModifiedBy>Владимир</cp:lastModifiedBy>
  <cp:revision>6</cp:revision>
  <dcterms:created xsi:type="dcterms:W3CDTF">2014-01-26T07:12:29Z</dcterms:created>
  <dcterms:modified xsi:type="dcterms:W3CDTF">2014-01-26T08:02:05Z</dcterms:modified>
</cp:coreProperties>
</file>