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40E6-5CD3-46CE-B25B-29F3BC1730A7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9506C-0A01-472E-B49D-49A14AFAF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40E6-5CD3-46CE-B25B-29F3BC1730A7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9506C-0A01-472E-B49D-49A14AFAF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40E6-5CD3-46CE-B25B-29F3BC1730A7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9506C-0A01-472E-B49D-49A14AFAF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40E6-5CD3-46CE-B25B-29F3BC1730A7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9506C-0A01-472E-B49D-49A14AFAF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40E6-5CD3-46CE-B25B-29F3BC1730A7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9506C-0A01-472E-B49D-49A14AFAF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40E6-5CD3-46CE-B25B-29F3BC1730A7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9506C-0A01-472E-B49D-49A14AFAF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40E6-5CD3-46CE-B25B-29F3BC1730A7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9506C-0A01-472E-B49D-49A14AFAF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40E6-5CD3-46CE-B25B-29F3BC1730A7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9506C-0A01-472E-B49D-49A14AFAF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40E6-5CD3-46CE-B25B-29F3BC1730A7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9506C-0A01-472E-B49D-49A14AFAF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40E6-5CD3-46CE-B25B-29F3BC1730A7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9506C-0A01-472E-B49D-49A14AFAF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540E6-5CD3-46CE-B25B-29F3BC1730A7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9506C-0A01-472E-B49D-49A14AFAF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540E6-5CD3-46CE-B25B-29F3BC1730A7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9506C-0A01-472E-B49D-49A14AFAF50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132856"/>
            <a:ext cx="3737935" cy="2496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:\проект Улицы\Улица\DSC001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908720"/>
            <a:ext cx="3096344" cy="2322258"/>
          </a:xfrm>
          <a:prstGeom prst="rect">
            <a:avLst/>
          </a:prstGeom>
          <a:noFill/>
        </p:spPr>
      </p:pic>
      <p:pic>
        <p:nvPicPr>
          <p:cNvPr id="2053" name="Picture 5" descr="H:\проект Улицы\фото улицы\DSC0013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3789040"/>
            <a:ext cx="3059832" cy="2294874"/>
          </a:xfrm>
          <a:prstGeom prst="rect">
            <a:avLst/>
          </a:prstGeom>
          <a:noFill/>
        </p:spPr>
      </p:pic>
      <p:pic>
        <p:nvPicPr>
          <p:cNvPr id="2054" name="Picture 6" descr="H:\проект Улицы\фото улицы\DSC0016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789040"/>
            <a:ext cx="3168352" cy="237626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707904" y="188640"/>
            <a:ext cx="51397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Ул. Центральная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56" name="WordArt 8"/>
          <p:cNvSpPr>
            <a:spLocks noChangeArrowheads="1" noChangeShapeType="1" noTextEdit="1"/>
          </p:cNvSpPr>
          <p:nvPr/>
        </p:nvSpPr>
        <p:spPr bwMode="auto">
          <a:xfrm>
            <a:off x="6660232" y="1196752"/>
            <a:ext cx="17430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38 домов</a:t>
            </a:r>
            <a:endParaRPr lang="ru-RU" sz="3600" b="1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58" name="WordArt 10"/>
          <p:cNvSpPr>
            <a:spLocks noChangeArrowheads="1" noChangeShapeType="1" noTextEdit="1"/>
          </p:cNvSpPr>
          <p:nvPr/>
        </p:nvSpPr>
        <p:spPr bwMode="auto">
          <a:xfrm>
            <a:off x="899592" y="6237312"/>
            <a:ext cx="2311152" cy="3798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Дом культуры</a:t>
            </a:r>
            <a:endParaRPr lang="ru-RU" sz="3600" b="1" kern="10" spc="0" dirty="0">
              <a:ln w="9525">
                <a:noFill/>
                <a:round/>
                <a:headEnd/>
                <a:tailEnd/>
              </a:ln>
              <a:solidFill>
                <a:srgbClr val="7030A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59" name="WordArt 11"/>
          <p:cNvSpPr>
            <a:spLocks noChangeArrowheads="1" noChangeShapeType="1" noTextEdit="1"/>
          </p:cNvSpPr>
          <p:nvPr/>
        </p:nvSpPr>
        <p:spPr bwMode="auto">
          <a:xfrm>
            <a:off x="4499992" y="2204864"/>
            <a:ext cx="2527176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Пожарный пост</a:t>
            </a:r>
            <a:endParaRPr lang="ru-RU" sz="3600" b="1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60" name="WordArt 12"/>
          <p:cNvSpPr>
            <a:spLocks noChangeArrowheads="1" noChangeShapeType="1" noTextEdit="1"/>
          </p:cNvSpPr>
          <p:nvPr/>
        </p:nvSpPr>
        <p:spPr bwMode="auto">
          <a:xfrm>
            <a:off x="6084168" y="6237312"/>
            <a:ext cx="2239144" cy="3798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Здание с/а</a:t>
            </a:r>
            <a:endParaRPr lang="ru-RU" sz="3600" b="1" kern="10" spc="0" dirty="0">
              <a:ln w="9525">
                <a:noFill/>
                <a:round/>
                <a:headEnd/>
                <a:tailEnd/>
              </a:ln>
              <a:solidFill>
                <a:srgbClr val="7030A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61" name="WordArt 13"/>
          <p:cNvSpPr>
            <a:spLocks noChangeArrowheads="1" noChangeShapeType="1" noTextEdit="1"/>
          </p:cNvSpPr>
          <p:nvPr/>
        </p:nvSpPr>
        <p:spPr bwMode="auto">
          <a:xfrm>
            <a:off x="971600" y="404664"/>
            <a:ext cx="176780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Школа</a:t>
            </a:r>
            <a:endParaRPr lang="ru-RU" sz="3600" b="1" kern="10" spc="0" dirty="0">
              <a:ln w="9525">
                <a:noFill/>
                <a:round/>
                <a:headEnd/>
                <a:tailEnd/>
              </a:ln>
              <a:solidFill>
                <a:srgbClr val="7030A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проект Улицы\фото улицы\SANY01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268760"/>
            <a:ext cx="5952661" cy="44644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03474" y="332656"/>
            <a:ext cx="33321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Ул. Сиреневая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099" name="WordArt 3"/>
          <p:cNvSpPr>
            <a:spLocks noChangeArrowheads="1" noChangeShapeType="1" noTextEdit="1"/>
          </p:cNvSpPr>
          <p:nvPr/>
        </p:nvSpPr>
        <p:spPr bwMode="auto">
          <a:xfrm>
            <a:off x="3779912" y="6093296"/>
            <a:ext cx="24574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Здание почты</a:t>
            </a:r>
            <a:endParaRPr lang="ru-RU" sz="3600" b="1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6588224" y="548680"/>
            <a:ext cx="1512168" cy="4518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18 домов</a:t>
            </a:r>
            <a:endParaRPr lang="ru-RU" sz="3600" b="1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проект Улицы\Улица\DSC001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84784"/>
            <a:ext cx="5976664" cy="44824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51720" y="404664"/>
            <a:ext cx="37319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Ул. Донская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23" name="WordArt 3"/>
          <p:cNvSpPr>
            <a:spLocks noChangeArrowheads="1" noChangeShapeType="1" noTextEdit="1"/>
          </p:cNvSpPr>
          <p:nvPr/>
        </p:nvSpPr>
        <p:spPr bwMode="auto">
          <a:xfrm>
            <a:off x="7092280" y="5949280"/>
            <a:ext cx="17430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34 дома</a:t>
            </a:r>
            <a:endParaRPr lang="ru-RU" sz="3600" b="1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49900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Ул. Рябиновая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1484784"/>
            <a:ext cx="34261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12 домов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6" name="Picture 2" descr="H:\проект Улицы\Улица\DSC001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556792"/>
            <a:ext cx="3672408" cy="275430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4581128"/>
            <a:ext cx="42916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Ул. Школьная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5373216"/>
            <a:ext cx="34261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15 домов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проект Улицы\фото улицы\PICT46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268760"/>
            <a:ext cx="4704523" cy="352839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51720" y="332656"/>
            <a:ext cx="414966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Ул. БУТЫРКИ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5508104" y="2204864"/>
            <a:ext cx="3209925" cy="1181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Храм </a:t>
            </a:r>
          </a:p>
          <a:p>
            <a:pPr algn="ctr" rtl="0"/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архангела Михаила</a:t>
            </a:r>
            <a:endParaRPr lang="ru-RU" sz="3600" b="1" kern="10" spc="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6948264" y="5877272"/>
            <a:ext cx="17430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27 домов</a:t>
            </a:r>
            <a:endParaRPr lang="ru-RU" sz="3600" b="1" kern="10" spc="0" dirty="0">
              <a:ln w="9525">
                <a:noFill/>
                <a:round/>
                <a:headEnd/>
                <a:tailEnd/>
              </a:ln>
              <a:solidFill>
                <a:srgbClr val="7030A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ФОНЫ ДЛЯ СЛАЙДОВ\дос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87624" y="548680"/>
            <a:ext cx="71287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РАЗЛИЧНЫЕ КЛАССИФИКАЦИИ ТОПОНИМОВ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67544" y="1268760"/>
          <a:ext cx="8136903" cy="5217259"/>
        </p:xfrm>
        <a:graphic>
          <a:graphicData uri="http://schemas.openxmlformats.org/drawingml/2006/table">
            <a:tbl>
              <a:tblPr/>
              <a:tblGrid>
                <a:gridCol w="2808033"/>
                <a:gridCol w="2664017"/>
                <a:gridCol w="2664853"/>
              </a:tblGrid>
              <a:tr h="4824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Принцип</a:t>
                      </a:r>
                      <a:endParaRPr lang="ru-RU" sz="2000" b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Старое название</a:t>
                      </a:r>
                      <a:endParaRPr lang="ru-RU" sz="2000" b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Современное название</a:t>
                      </a:r>
                      <a:endParaRPr lang="ru-RU" sz="2000" b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Улицы, чьи названия свидетельствовали об окраинном положении</a:t>
                      </a:r>
                      <a:endParaRPr lang="ru-RU" sz="2000" b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БУТЫРКИ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БУТЫРКИ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 отдельным объектам, расположенных на этих улицах</a:t>
                      </a:r>
                      <a:endParaRPr lang="ru-RU" sz="2000" b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СТАРАЯ ШКОЛА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КОНЮШНЯ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ШКОЛЬНАЯ,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СИРЕНЕВАЯ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9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 типу растительности</a:t>
                      </a:r>
                      <a:endParaRPr lang="ru-RU" sz="2000" b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РЯБИНА</a:t>
                      </a:r>
                      <a:endParaRPr lang="ru-RU" sz="2000" b="1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РЯБИНОВАЯ,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СИРЕНЕВАЯ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4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 местоположению</a:t>
                      </a:r>
                      <a:endParaRPr lang="ru-RU" sz="2000" b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СОВХОЗ</a:t>
                      </a:r>
                      <a:endParaRPr lang="ru-RU" sz="2000" b="1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ЦЕНТРАЛЬНАЯ ДОНСКАЯ,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ФОНЫ ДЛЯ СЛАЙДОВ\фон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0"/>
            <a:ext cx="9753600" cy="6896100"/>
          </a:xfrm>
          <a:prstGeom prst="rect">
            <a:avLst/>
          </a:prstGeom>
          <a:noFill/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611560" y="692696"/>
            <a:ext cx="7992888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меня эта работа была очень важна. Я поняла, что все географические названия имеют свой смысл. Никакой народ не называл реку, озеро или селение просто так, случайным сочетанием звуков. 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95536" y="2996952"/>
            <a:ext cx="842493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Проведя своё небольшое исследование, я пришла к выводу, что жить в родном краю и  не знать его историю, нельзя. Как у каждой малой Родины, так и у нашего села,     она очень интересна и богата. Мы обязаны изучать и знать         её.         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171</Words>
  <Application>Microsoft Office PowerPoint</Application>
  <PresentationFormat>Экран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Маргарита</dc:creator>
  <cp:lastModifiedBy>Маргарита</cp:lastModifiedBy>
  <cp:revision>1</cp:revision>
  <dcterms:created xsi:type="dcterms:W3CDTF">2013-12-22T18:43:56Z</dcterms:created>
  <dcterms:modified xsi:type="dcterms:W3CDTF">2013-12-22T18:46:59Z</dcterms:modified>
</cp:coreProperties>
</file>