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catalog/res/79e9d7c2-0a01-022a-013c-952f063918b0/?from=dc6be3c8-58b1-45a9-8b23-2178e8ada386&amp;interface=pupil&amp;class=48&amp;subject=29" TargetMode="External"/><Relationship Id="rId2" Type="http://schemas.openxmlformats.org/officeDocument/2006/relationships/hyperlink" Target="http://school-collection.edu.ru/catalog/res/79e9d8c1-0a01-022a-019e-3e244b888ca7/?from=dc6be3c8-58b1-45a9-8b23-2178e8ada386&amp;interface=pupil&amp;class=48&amp;subject=29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%5bBIO6_05-41%5d_%5bMV_03%5d.WM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3"/>
            <a:ext cx="7958166" cy="3100408"/>
          </a:xfrm>
        </p:spPr>
        <p:txBody>
          <a:bodyPr/>
          <a:lstStyle/>
          <a:p>
            <a:r>
              <a:rPr lang="ru-RU" dirty="0" smtClean="0"/>
              <a:t>Урок по биологии 5 класс</a:t>
            </a:r>
            <a:br>
              <a:rPr lang="ru-RU" dirty="0" smtClean="0"/>
            </a:br>
            <a:r>
              <a:rPr lang="ru-RU" sz="7200" dirty="0" smtClean="0"/>
              <a:t>Папоротники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86548" cy="2000264"/>
          </a:xfrm>
        </p:spPr>
        <p:txBody>
          <a:bodyPr>
            <a:normAutofit/>
          </a:bodyPr>
          <a:lstStyle/>
          <a:p>
            <a:r>
              <a:rPr lang="ru-RU" i="1" dirty="0" smtClean="0"/>
              <a:t>Учителя биологии </a:t>
            </a:r>
            <a:r>
              <a:rPr lang="ru-RU" i="1" dirty="0" smtClean="0"/>
              <a:t>высшей </a:t>
            </a:r>
            <a:r>
              <a:rPr lang="ru-RU" i="1" dirty="0" smtClean="0"/>
              <a:t>категории </a:t>
            </a:r>
            <a:r>
              <a:rPr lang="ru-RU" i="1" dirty="0" smtClean="0"/>
              <a:t>МБОУ СОШ №95, г. Воронеж</a:t>
            </a:r>
            <a:endParaRPr lang="ru-RU" i="1" dirty="0" smtClean="0"/>
          </a:p>
          <a:p>
            <a:r>
              <a:rPr lang="ru-RU" i="1" dirty="0" smtClean="0"/>
              <a:t> </a:t>
            </a:r>
            <a:r>
              <a:rPr lang="ru-RU" i="1" dirty="0" err="1" smtClean="0"/>
              <a:t>Давлядшиной</a:t>
            </a:r>
            <a:r>
              <a:rPr lang="ru-RU" i="1" dirty="0" smtClean="0"/>
              <a:t> Л. Р.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8168701_rrrrr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511" y="0"/>
            <a:ext cx="9162511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8168791_rrrrr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401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8168706_rrrrr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6636"/>
            <a:ext cx="9143525" cy="69346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88168728_rrrrr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836"/>
            <a:ext cx="9144000" cy="684016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4" name="Содержимое 3" descr="1288168777_rrrrr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142984"/>
            <a:ext cx="8143931" cy="498317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88168620_rrrrr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>
            <a:off x="571472" y="616634"/>
            <a:ext cx="7962928" cy="42411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Параграф</a:t>
            </a:r>
          </a:p>
          <a:p>
            <a:pPr algn="ctr"/>
            <a:r>
              <a:rPr lang="ru-RU" sz="2000" b="1" dirty="0" smtClean="0"/>
              <a:t>Мини-сочинение на темы «Путешествие в каменноугольный лес» или  «На Ивана – купала».</a:t>
            </a:r>
            <a:endParaRPr lang="ru-RU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464347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Интернет ресурсы:</a:t>
            </a:r>
            <a:br>
              <a:rPr lang="ru-RU" sz="2200" dirty="0" smtClean="0"/>
            </a:br>
            <a:r>
              <a:rPr lang="ru-RU" sz="2200" u="sng" dirty="0" smtClean="0">
                <a:hlinkClick r:id="rId2"/>
              </a:rPr>
              <a:t>http://school-collection.edu.ru/catalog/res/79e9d8c1-0a01-022a-019e-3e244b888ca7/?from=dc6be3c8-58b1-45a9-8b23-2178e8ada386&amp;interface=pupil&amp;class=48&amp;subject=29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u="sng" dirty="0" smtClean="0">
                <a:hlinkClick r:id="rId3"/>
              </a:rPr>
              <a:t>http://school-collection.edu.ru/catalog/res/79e9d7c2-0a01-022a-013c-952f063918b0/?from=dc6be3c8-58b1-45a9-8b23-2178e8ada386&amp;interface=pupil&amp;class=48&amp;subject=29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http://school-collection.edu.ru/catalog/res/79e9d85e-0a01-022a-01c6-7b5483963d35/?from=dc6be3c8-58b1-45a9-8b23-2178e8ada386&amp;interface=pupil&amp;class=48&amp;subject=29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со строением и особенностями размножения папоротников.</a:t>
            </a:r>
          </a:p>
          <a:p>
            <a:r>
              <a:rPr lang="ru-RU" dirty="0" smtClean="0"/>
              <a:t>Изучить условия жизни папоротников и их значение в жизни человека.</a:t>
            </a:r>
          </a:p>
          <a:p>
            <a:r>
              <a:rPr lang="ru-RU" dirty="0" smtClean="0"/>
              <a:t>Выявить усложнения строения папоротников по сравнению с мхами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8" y="1500174"/>
          <a:ext cx="7572428" cy="5057800"/>
        </p:xfrm>
        <a:graphic>
          <a:graphicData uri="http://schemas.openxmlformats.org/drawingml/2006/table">
            <a:tbl>
              <a:tblPr/>
              <a:tblGrid>
                <a:gridCol w="3786214"/>
                <a:gridCol w="3786214"/>
              </a:tblGrid>
              <a:tr h="43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52575" algn="l"/>
                        </a:tabLs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Признаки	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Calibri"/>
                          <a:cs typeface="Times New Roman"/>
                        </a:rPr>
                        <a:t>Отделы растений 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 Всё тело погружено  в воду.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1. Водоросли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2. Моховидные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Б. Имеются листья и стебли.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В. Обитают на суше во влажных местах.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7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Г. Характерно чередование бесполого и полового  поколения в цикле размножения.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Д. Тело состоит из таллома  и ризоидов.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Е. Бывают зелёные,  бурые, красные.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Распределите признаки по отделам растений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 цифрам поставьте соответствующие буквы).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88168647_rrrrr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18624" y="-463968"/>
            <a:ext cx="9762624" cy="7321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же за растения -  папоротники?</a:t>
            </a:r>
            <a:endParaRPr lang="ru-RU" dirty="0"/>
          </a:p>
        </p:txBody>
      </p:sp>
      <p:pic>
        <p:nvPicPr>
          <p:cNvPr id="4" name="Содержимое 3" descr="1288168678_rrrrr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Строение папоротника</a:t>
            </a:r>
            <a:endParaRPr lang="ru-RU" dirty="0"/>
          </a:p>
        </p:txBody>
      </p:sp>
      <p:pic>
        <p:nvPicPr>
          <p:cNvPr id="4" name="Содержимое 3" descr="1288168734_rrrrr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350" y="1214422"/>
            <a:ext cx="8500616" cy="550072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88168697_rrrrr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06" y="53553"/>
            <a:ext cx="9072594" cy="6804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8168707_rrrrr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504"/>
            <a:ext cx="9167339" cy="687550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Каменноугольный период</a:t>
            </a:r>
            <a:endParaRPr lang="ru-RU" dirty="0"/>
          </a:p>
        </p:txBody>
      </p:sp>
      <p:pic>
        <p:nvPicPr>
          <p:cNvPr id="5" name="Содержимое 4" descr="1288168692_rrrrr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196942"/>
            <a:ext cx="6572295" cy="492922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165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Урок по биологии 5 класс Папоротники</vt:lpstr>
      <vt:lpstr>Цели урока:</vt:lpstr>
      <vt:lpstr> </vt:lpstr>
      <vt:lpstr>Слайд 4</vt:lpstr>
      <vt:lpstr>Что же за растения -  папоротники?</vt:lpstr>
      <vt:lpstr>Строение папоротника</vt:lpstr>
      <vt:lpstr>Слайд 7</vt:lpstr>
      <vt:lpstr>Слайд 8</vt:lpstr>
      <vt:lpstr>Каменноугольный период</vt:lpstr>
      <vt:lpstr>Слайд 10</vt:lpstr>
      <vt:lpstr>Слайд 11</vt:lpstr>
      <vt:lpstr>Слайд 12</vt:lpstr>
      <vt:lpstr>Слайд 13</vt:lpstr>
      <vt:lpstr>Вывод</vt:lpstr>
      <vt:lpstr>Домашнее задание:</vt:lpstr>
      <vt:lpstr>Интернет ресурсы: http://school-collection.edu.ru/catalog/res/79e9d8c1-0a01-022a-019e-3e244b888ca7/?from=dc6be3c8-58b1-45a9-8b23-2178e8ada386&amp;interface=pupil&amp;class=48&amp;subject=29 http://school-collection.edu.ru/catalog/res/79e9d7c2-0a01-022a-013c-952f063918b0/?from=dc6be3c8-58b1-45a9-8b23-2178e8ada386&amp;interface=pupil&amp;class=48&amp;subject=29 http://school-collection.edu.ru/catalog/res/79e9d85e-0a01-022a-01c6-7b5483963d35/?from=dc6be3c8-58b1-45a9-8b23-2178e8ada386&amp;interface=pupil&amp;class=48&amp;subject=29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биологии 5 класс Папоротники</dc:title>
  <dc:creator>User</dc:creator>
  <cp:lastModifiedBy>User</cp:lastModifiedBy>
  <cp:revision>11</cp:revision>
  <dcterms:created xsi:type="dcterms:W3CDTF">2014-11-23T17:47:34Z</dcterms:created>
  <dcterms:modified xsi:type="dcterms:W3CDTF">2015-03-01T13:28:59Z</dcterms:modified>
</cp:coreProperties>
</file>