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8"/>
  </p:notesMasterIdLst>
  <p:sldIdLst>
    <p:sldId id="304" r:id="rId2"/>
    <p:sldId id="294" r:id="rId3"/>
    <p:sldId id="293" r:id="rId4"/>
    <p:sldId id="296" r:id="rId5"/>
    <p:sldId id="301" r:id="rId6"/>
    <p:sldId id="303" r:id="rId7"/>
    <p:sldId id="287" r:id="rId8"/>
    <p:sldId id="298" r:id="rId9"/>
    <p:sldId id="275" r:id="rId10"/>
    <p:sldId id="305" r:id="rId11"/>
    <p:sldId id="260" r:id="rId12"/>
    <p:sldId id="299" r:id="rId13"/>
    <p:sldId id="261" r:id="rId14"/>
    <p:sldId id="264" r:id="rId15"/>
    <p:sldId id="265" r:id="rId16"/>
    <p:sldId id="300" r:id="rId17"/>
    <p:sldId id="267" r:id="rId18"/>
    <p:sldId id="268" r:id="rId19"/>
    <p:sldId id="269" r:id="rId20"/>
    <p:sldId id="270" r:id="rId21"/>
    <p:sldId id="271" r:id="rId22"/>
    <p:sldId id="272" r:id="rId23"/>
    <p:sldId id="283" r:id="rId24"/>
    <p:sldId id="284" r:id="rId25"/>
    <p:sldId id="291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28" autoAdjust="0"/>
  </p:normalViewPr>
  <p:slideViewPr>
    <p:cSldViewPr>
      <p:cViewPr varScale="1">
        <p:scale>
          <a:sx n="34" d="100"/>
          <a:sy n="34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D244C-ADD4-449A-952C-4A00048DBCAC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8A183-AFB2-4D76-ABC8-EF839DCF5D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03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375C9CA4-2F4D-43F9-9F07-18AF55B744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мп\Desktop\9319074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64399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БЕЗУДАРНЫЕ ГЛАСНЫЕ , ПРОВЕРЯЕМЫЕ УДАРЕНИЕМ</a:t>
            </a:r>
            <a:endParaRPr lang="ru-RU" sz="5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\Desktop\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5613" y="333375"/>
            <a:ext cx="8226425" cy="5762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фабрика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магазин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билет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берег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деревня </a:t>
            </a:r>
            <a:endParaRPr kumimoji="0" lang="ru-RU" sz="6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\Desktop\1262537783_8a655140b9eb7bc9e732f76f7564a7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142984"/>
            <a:ext cx="6691326" cy="4833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5400" b="1" dirty="0" smtClean="0"/>
              <a:t>ЕСЛИ БУКВА ГЛАСНАЯ</a:t>
            </a:r>
            <a:br>
              <a:rPr lang="ru-RU" sz="5400" b="1" dirty="0" smtClean="0"/>
            </a:br>
            <a:r>
              <a:rPr lang="ru-RU" sz="5400" b="1" dirty="0" smtClean="0"/>
              <a:t>ВЫЗВАЛА СОМНЕНИЕ</a:t>
            </a:r>
            <a:br>
              <a:rPr lang="ru-RU" sz="5400" b="1" dirty="0" smtClean="0"/>
            </a:br>
            <a:r>
              <a:rPr lang="ru-RU" sz="5400" b="1" dirty="0" smtClean="0"/>
              <a:t>ТЫ ЕЁ НЕМЕДЛЕННО </a:t>
            </a:r>
            <a:br>
              <a:rPr lang="ru-RU" sz="5400" b="1" dirty="0" smtClean="0"/>
            </a:br>
            <a:r>
              <a:rPr lang="ru-RU" sz="5400" b="1" dirty="0" smtClean="0"/>
              <a:t>СТАВЬ ПОД УДАРЕНИЕ</a:t>
            </a:r>
            <a:r>
              <a:rPr lang="ru-RU" sz="5400" dirty="0" smtClean="0"/>
              <a:t> </a:t>
            </a:r>
            <a:endParaRPr lang="ru-RU" sz="5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\Desktop\0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05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25538"/>
            <a:ext cx="5040313" cy="1439862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3300"/>
                </a:solidFill>
              </a:rPr>
              <a:t>Физкультминутка</a:t>
            </a:r>
            <a:r>
              <a:rPr lang="ru-RU" sz="4800">
                <a:solidFill>
                  <a:srgbClr val="FF3300"/>
                </a:solidFill>
              </a:rPr>
              <a:t> </a:t>
            </a:r>
          </a:p>
        </p:txBody>
      </p:sp>
      <p:pic>
        <p:nvPicPr>
          <p:cNvPr id="63507" name="Picture 19" descr="9272342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708275"/>
            <a:ext cx="2879725" cy="2516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омп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572428" cy="5815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ЗАГАДКИ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ЛЕЖИТ ВЕРЁВКА, ШИПИТ, ПЛУТОВКА.</a:t>
            </a:r>
          </a:p>
          <a:p>
            <a:r>
              <a:rPr lang="ru-RU" b="1" dirty="0" smtClean="0"/>
              <a:t>БРАТЬ ОПАСНО-УКУСИТ, ЯСНО.</a:t>
            </a:r>
          </a:p>
          <a:p>
            <a:endParaRPr lang="ru-RU" b="1" dirty="0" smtClean="0"/>
          </a:p>
          <a:p>
            <a:r>
              <a:rPr lang="ru-RU" b="1" dirty="0" smtClean="0"/>
              <a:t>ХОРОВОДОМ И В РЯД В ШЛЯПКАХ</a:t>
            </a:r>
            <a:br>
              <a:rPr lang="ru-RU" b="1" dirty="0" smtClean="0"/>
            </a:br>
            <a:r>
              <a:rPr lang="ru-RU" b="1" dirty="0" smtClean="0"/>
              <a:t>МОЛОДЦЫ СТОЯТ. КТО НИ ПРОЙДЕТ</a:t>
            </a:r>
            <a:br>
              <a:rPr lang="ru-RU" b="1" dirty="0" smtClean="0"/>
            </a:br>
            <a:r>
              <a:rPr lang="ru-RU" b="1" dirty="0" smtClean="0"/>
              <a:t>ВСЯК ПОКЛОН ОТДАЁТ.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ХИТРАЯ ПЛУТОВКА, РЫЖАЯ ГОЛОВКА,</a:t>
            </a:r>
            <a:br>
              <a:rPr lang="ru-RU" b="1" dirty="0" smtClean="0"/>
            </a:br>
            <a:r>
              <a:rPr lang="ru-RU" b="1" dirty="0" smtClean="0"/>
              <a:t>ПУШИСТЫЙ ХВОСТ-КРАСА. КТО ЭТО?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ЗАПОРОШИЛА ДОРОЖКИ,РАЗУКРАСИЛА</a:t>
            </a:r>
            <a:br>
              <a:rPr lang="ru-RU" b="1" dirty="0" smtClean="0"/>
            </a:br>
            <a:r>
              <a:rPr lang="ru-RU" b="1" dirty="0" smtClean="0"/>
              <a:t>ОКОШКИ, РАДОСТЬ ДЕТЯМ ПОДАРИЛА И</a:t>
            </a:r>
            <a:br>
              <a:rPr lang="ru-RU" b="1" dirty="0" smtClean="0"/>
            </a:br>
            <a:r>
              <a:rPr lang="ru-RU" b="1" dirty="0" smtClean="0"/>
              <a:t>НА САНКАХ ПРОКАТИЛА.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белоснеж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574" y="1600200"/>
            <a:ext cx="3024852" cy="4525963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ВСЮ НОЧЬ ЛЕТАЕТ, МЫШЕЙ ДОБЫВАЕТ,</a:t>
            </a:r>
            <a:br>
              <a:rPr lang="ru-RU" b="1" dirty="0" smtClean="0"/>
            </a:br>
            <a:r>
              <a:rPr lang="ru-RU" b="1" dirty="0" smtClean="0"/>
              <a:t>А КАК СТАНЕТ СВЕТЛО-ЛЕТИТ В ДУПЛО.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/>
              <a:t>ПРОВЕРКА: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ЗМЕЯ-ЗМЕИ</a:t>
            </a:r>
          </a:p>
          <a:p>
            <a:r>
              <a:rPr lang="ru-RU" sz="4400" b="1" dirty="0" smtClean="0"/>
              <a:t>ГРИБЫ-ГРИБ</a:t>
            </a:r>
          </a:p>
          <a:p>
            <a:r>
              <a:rPr lang="ru-RU" sz="4400" b="1" dirty="0" smtClean="0"/>
              <a:t>ЛИСА-ЛИСЫ</a:t>
            </a:r>
          </a:p>
          <a:p>
            <a:r>
              <a:rPr lang="ru-RU" sz="4400" b="1" dirty="0" smtClean="0"/>
              <a:t>ЗИМА-ЗИМЫ</a:t>
            </a:r>
          </a:p>
          <a:p>
            <a:r>
              <a:rPr lang="ru-RU" sz="4400" b="1" dirty="0" smtClean="0"/>
              <a:t>СОВА-СОВЫ</a:t>
            </a:r>
            <a:endParaRPr lang="ru-RU" sz="4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омп\Desktop\130208140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692948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Засыпала </a:t>
            </a:r>
            <a:r>
              <a:rPr lang="ru-RU" sz="5400" b="1" i="1" dirty="0" err="1" smtClean="0"/>
              <a:t>зема</a:t>
            </a:r>
            <a:r>
              <a:rPr lang="ru-RU" sz="5400" b="1" i="1" dirty="0" smtClean="0"/>
              <a:t> паля </a:t>
            </a:r>
            <a:r>
              <a:rPr lang="ru-RU" sz="5400" b="1" i="1" dirty="0" err="1" smtClean="0"/>
              <a:t>снигами</a:t>
            </a:r>
            <a:r>
              <a:rPr lang="ru-RU" sz="5400" b="1" i="1" dirty="0" smtClean="0"/>
              <a:t>.</a:t>
            </a:r>
          </a:p>
          <a:p>
            <a:r>
              <a:rPr lang="ru-RU" sz="5400" b="1" dirty="0" smtClean="0"/>
              <a:t>Трудно теперь жителям </a:t>
            </a:r>
            <a:r>
              <a:rPr lang="ru-RU" sz="5400" b="1" i="1" dirty="0" smtClean="0"/>
              <a:t>лисов и палей.</a:t>
            </a:r>
            <a:endParaRPr lang="ru-RU" sz="5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Засыпала зима поля снегами. Трудно теперь жителям лесов и полей.</a:t>
            </a:r>
            <a:endParaRPr lang="ru-RU" sz="54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комп\Desktop\1259551821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7800"/>
            <a:ext cx="8534400" cy="650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МОЛОДЦЫ! Спасибо за работу!</a:t>
            </a:r>
            <a:endParaRPr lang="ru-RU" dirty="0"/>
          </a:p>
        </p:txBody>
      </p:sp>
      <p:pic>
        <p:nvPicPr>
          <p:cNvPr id="1026" name="Picture 2" descr="C:\Users\комп\Desktop\sk-belosnezhka-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917469"/>
            <a:ext cx="8229600" cy="3891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esktop\1347021874_52899436_338757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11996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>
          <a:xfrm>
            <a:off x="455613" y="188913"/>
            <a:ext cx="8226425" cy="201612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Игра «Соберем грибочки»</a:t>
            </a:r>
            <a:r>
              <a:rPr lang="ru-RU" sz="3600" dirty="0"/>
              <a:t> </a:t>
            </a:r>
          </a:p>
        </p:txBody>
      </p:sp>
      <p:pic>
        <p:nvPicPr>
          <p:cNvPr id="43017" name="Picture 9" descr="гриб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3355975"/>
            <a:ext cx="2193925" cy="2197100"/>
          </a:xfrm>
          <a:noFill/>
          <a:ln/>
        </p:spPr>
      </p:pic>
      <p:pic>
        <p:nvPicPr>
          <p:cNvPr id="43019" name="Picture 11" descr="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2708275"/>
            <a:ext cx="4824413" cy="3740150"/>
          </a:xfrm>
          <a:noFill/>
          <a:ln/>
        </p:spPr>
      </p:pic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1116013" y="3933825"/>
            <a:ext cx="7493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8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71490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С…ВА , Л…СА, М…ЧИ , Н..ГА , ТР…ВА ,СТР…ЛА.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827088" y="714357"/>
            <a:ext cx="7489825" cy="5667394"/>
            <a:chOff x="521" y="890"/>
            <a:chExt cx="4718" cy="3130"/>
          </a:xfrm>
        </p:grpSpPr>
        <p:sp>
          <p:nvSpPr>
            <p:cNvPr id="3" name="Rectangle 19"/>
            <p:cNvSpPr>
              <a:spLocks noChangeArrowheads="1"/>
            </p:cNvSpPr>
            <p:nvPr/>
          </p:nvSpPr>
          <p:spPr bwMode="auto">
            <a:xfrm>
              <a:off x="521" y="890"/>
              <a:ext cx="4718" cy="31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930" y="1298"/>
              <a:ext cx="3856" cy="2541"/>
              <a:chOff x="793" y="1298"/>
              <a:chExt cx="3856" cy="2541"/>
            </a:xfrm>
          </p:grpSpPr>
          <p:sp>
            <p:nvSpPr>
              <p:cNvPr id="5" name="Rectangle 8"/>
              <p:cNvSpPr>
                <a:spLocks noChangeArrowheads="1"/>
              </p:cNvSpPr>
              <p:nvPr/>
            </p:nvSpPr>
            <p:spPr bwMode="auto">
              <a:xfrm>
                <a:off x="930" y="1298"/>
                <a:ext cx="545" cy="499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" name="Rectangle 9"/>
              <p:cNvSpPr>
                <a:spLocks noChangeArrowheads="1"/>
              </p:cNvSpPr>
              <p:nvPr/>
            </p:nvSpPr>
            <p:spPr bwMode="auto">
              <a:xfrm>
                <a:off x="793" y="2432"/>
                <a:ext cx="816" cy="363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Oval 11"/>
              <p:cNvSpPr>
                <a:spLocks noChangeArrowheads="1"/>
              </p:cNvSpPr>
              <p:nvPr/>
            </p:nvSpPr>
            <p:spPr bwMode="auto">
              <a:xfrm>
                <a:off x="2426" y="1344"/>
                <a:ext cx="635" cy="5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Oval 12"/>
              <p:cNvSpPr>
                <a:spLocks noChangeArrowheads="1"/>
              </p:cNvSpPr>
              <p:nvPr/>
            </p:nvSpPr>
            <p:spPr bwMode="auto">
              <a:xfrm>
                <a:off x="1565" y="3249"/>
                <a:ext cx="590" cy="59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utoShape 14"/>
              <p:cNvSpPr>
                <a:spLocks noChangeArrowheads="1"/>
              </p:cNvSpPr>
              <p:nvPr/>
            </p:nvSpPr>
            <p:spPr bwMode="auto">
              <a:xfrm>
                <a:off x="2336" y="2341"/>
                <a:ext cx="635" cy="544"/>
              </a:xfrm>
              <a:prstGeom prst="triangle">
                <a:avLst>
                  <a:gd name="adj" fmla="val 50000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utoShape 15"/>
              <p:cNvSpPr>
                <a:spLocks noChangeArrowheads="1"/>
              </p:cNvSpPr>
              <p:nvPr/>
            </p:nvSpPr>
            <p:spPr bwMode="auto">
              <a:xfrm>
                <a:off x="3334" y="3249"/>
                <a:ext cx="590" cy="544"/>
              </a:xfrm>
              <a:prstGeom prst="triangle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Rectangle 16"/>
              <p:cNvSpPr>
                <a:spLocks noChangeArrowheads="1"/>
              </p:cNvSpPr>
              <p:nvPr/>
            </p:nvSpPr>
            <p:spPr bwMode="auto">
              <a:xfrm>
                <a:off x="3833" y="2478"/>
                <a:ext cx="816" cy="362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17"/>
              <p:cNvSpPr>
                <a:spLocks noChangeArrowheads="1"/>
              </p:cNvSpPr>
              <p:nvPr/>
            </p:nvSpPr>
            <p:spPr bwMode="auto">
              <a:xfrm>
                <a:off x="4014" y="1298"/>
                <a:ext cx="576" cy="57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esktop\51011063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3708400" y="1844675"/>
            <a:ext cx="25447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8900"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 rot="-663177">
            <a:off x="4427538" y="476250"/>
            <a:ext cx="19097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18900"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 rot="1929921">
            <a:off x="2987675" y="836613"/>
            <a:ext cx="28082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8900"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 rot="-1424701">
            <a:off x="5219700" y="1628775"/>
            <a:ext cx="19685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8900"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2843213" y="2492375"/>
            <a:ext cx="302418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sz="18900"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5" y="1357299"/>
            <a:ext cx="837253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аоиея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Аккуратность человека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красит.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111</Words>
  <Application>Microsoft Office PowerPoint</Application>
  <PresentationFormat>Экран (4:3)</PresentationFormat>
  <Paragraphs>37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   Игра «Соберем грибочки» </vt:lpstr>
      <vt:lpstr>С…ВА , Л…СА, М…ЧИ , Н..ГА , ТР…ВА ,СТР…ЛА. </vt:lpstr>
      <vt:lpstr>Презентация PowerPoint</vt:lpstr>
      <vt:lpstr>Презентация PowerPoint</vt:lpstr>
      <vt:lpstr>Презентация PowerPoint</vt:lpstr>
      <vt:lpstr>Презентация PowerPoint</vt:lpstr>
      <vt:lpstr>БЕЗУДАРНЫЕ ГЛАСНЫЕ , ПРОВЕРЯЕМЫЕ УДАРЕНИЕМ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</vt:lpstr>
      <vt:lpstr>Презентация PowerPoint</vt:lpstr>
      <vt:lpstr>ЗАГАДКИ</vt:lpstr>
      <vt:lpstr>Презентация PowerPoint</vt:lpstr>
      <vt:lpstr>Презентация PowerPoint</vt:lpstr>
      <vt:lpstr>ПРОВЕРКА:</vt:lpstr>
      <vt:lpstr>Презентация PowerPoint</vt:lpstr>
      <vt:lpstr>Презентация PowerPoint</vt:lpstr>
      <vt:lpstr>ПРОВЕРКА:</vt:lpstr>
      <vt:lpstr>Презентация PowerPoint</vt:lpstr>
      <vt:lpstr>МОЛОДЦЫ! Спасибо за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ASRock</cp:lastModifiedBy>
  <cp:revision>30</cp:revision>
  <dcterms:created xsi:type="dcterms:W3CDTF">2013-11-26T18:22:39Z</dcterms:created>
  <dcterms:modified xsi:type="dcterms:W3CDTF">2015-03-01T12:33:56Z</dcterms:modified>
</cp:coreProperties>
</file>