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86" r:id="rId3"/>
    <p:sldId id="273" r:id="rId4"/>
    <p:sldId id="290" r:id="rId5"/>
    <p:sldId id="291" r:id="rId6"/>
    <p:sldId id="27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1176" autoAdjust="0"/>
    <p:restoredTop sz="94660"/>
  </p:normalViewPr>
  <p:slideViewPr>
    <p:cSldViewPr>
      <p:cViewPr varScale="1">
        <p:scale>
          <a:sx n="70" d="100"/>
          <a:sy n="70" d="100"/>
        </p:scale>
        <p:origin x="74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332656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/>
            </a:r>
            <a:br>
              <a:rPr lang="ru-RU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</a:br>
            <a:r>
              <a:rPr lang="ru-RU" sz="3600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«Формы организации </a:t>
            </a:r>
            <a:r>
              <a:rPr lang="ru-RU" sz="3600" i="1" cap="none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досуговой</a:t>
            </a:r>
            <a:r>
              <a:rPr lang="ru-RU" sz="3600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 деятельности дошкольников  с использованием куклы - оберега»</a:t>
            </a:r>
            <a:endParaRPr lang="ru-RU" sz="3600" i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5373216"/>
            <a:ext cx="7632848" cy="1008112"/>
          </a:xfrm>
        </p:spPr>
        <p:txBody>
          <a:bodyPr>
            <a:normAutofit fontScale="85000" lnSpcReduction="10000"/>
          </a:bodyPr>
          <a:lstStyle/>
          <a:p>
            <a:r>
              <a:rPr lang="ru-RU" i="1" dirty="0" smtClean="0">
                <a:solidFill>
                  <a:srgbClr val="FFFF00"/>
                </a:solidFill>
              </a:rPr>
              <a:t>Воспитатель МБДОУ детского сада №21 «Белочка»</a:t>
            </a:r>
          </a:p>
          <a:p>
            <a:r>
              <a:rPr lang="ru-RU" i="1" dirty="0" err="1" smtClean="0">
                <a:solidFill>
                  <a:srgbClr val="FFFF00"/>
                </a:solidFill>
              </a:rPr>
              <a:t>Русакова</a:t>
            </a:r>
            <a:r>
              <a:rPr lang="ru-RU" i="1" dirty="0" smtClean="0">
                <a:solidFill>
                  <a:srgbClr val="FFFF00"/>
                </a:solidFill>
              </a:rPr>
              <a:t> Нина Егоровна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Рисунок 7" descr="G:\ФОТО\SAM_103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785926"/>
            <a:ext cx="6572296" cy="3528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Актуальность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56624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	</a:t>
            </a:r>
            <a:r>
              <a:rPr lang="ru-RU" sz="2400" dirty="0" smtClean="0">
                <a:solidFill>
                  <a:srgbClr val="FFFF00"/>
                </a:solidFill>
              </a:rPr>
              <a:t>Изготовление куклы – оберега  дает </a:t>
            </a:r>
            <a:r>
              <a:rPr lang="ru-RU" sz="2400" dirty="0">
                <a:solidFill>
                  <a:srgbClr val="FFFF00"/>
                </a:solidFill>
              </a:rPr>
              <a:t>детям возможность понять широту и глубокий </a:t>
            </a:r>
            <a:r>
              <a:rPr lang="ru-RU" sz="2400" dirty="0" smtClean="0">
                <a:solidFill>
                  <a:srgbClr val="FFFF00"/>
                </a:solidFill>
              </a:rPr>
              <a:t>смысл обычаев и традиций  русского народа. </a:t>
            </a:r>
            <a:endParaRPr lang="ru-RU" sz="2400" dirty="0">
              <a:solidFill>
                <a:srgbClr val="FFFF00"/>
              </a:solidFill>
            </a:endParaRPr>
          </a:p>
          <a:p>
            <a:endParaRPr lang="ru-RU" sz="2400" dirty="0"/>
          </a:p>
        </p:txBody>
      </p:sp>
      <p:pic>
        <p:nvPicPr>
          <p:cNvPr id="5" name="Рисунок 4" descr="C:\Users\Белочка\Desktop\Новая папка\SAM_109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85992"/>
            <a:ext cx="7200800" cy="4383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892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FFFF00"/>
                </a:solidFill>
              </a:rPr>
              <a:t>Песни,потешки</a:t>
            </a:r>
            <a:r>
              <a:rPr lang="ru-RU" dirty="0" smtClean="0">
                <a:solidFill>
                  <a:srgbClr val="FFFF00"/>
                </a:solidFill>
              </a:rPr>
              <a:t>, сказки, </a:t>
            </a:r>
            <a:r>
              <a:rPr lang="ru-RU" dirty="0" err="1" smtClean="0">
                <a:solidFill>
                  <a:srgbClr val="FFFF00"/>
                </a:solidFill>
              </a:rPr>
              <a:t>заклички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G:\Воспитатель года 2015\Фото\Играем на ложках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Результаты творчества детей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600"/>
          </a:xfrm>
        </p:spPr>
        <p:txBody>
          <a:bodyPr/>
          <a:lstStyle/>
          <a:p>
            <a:pPr lvl="0"/>
            <a:r>
              <a:rPr lang="ru-RU" sz="2000" dirty="0">
                <a:solidFill>
                  <a:srgbClr val="FFFF00"/>
                </a:solidFill>
              </a:rPr>
              <a:t>со свойством ткани знакомились, </a:t>
            </a:r>
          </a:p>
          <a:p>
            <a:pPr lvl="0"/>
            <a:r>
              <a:rPr lang="ru-RU" sz="2000" dirty="0">
                <a:solidFill>
                  <a:srgbClr val="FFFF00"/>
                </a:solidFill>
              </a:rPr>
              <a:t>цвет закрепляли, </a:t>
            </a:r>
          </a:p>
          <a:p>
            <a:pPr lvl="0"/>
            <a:r>
              <a:rPr lang="ru-RU" sz="2000" dirty="0">
                <a:solidFill>
                  <a:srgbClr val="FFFF00"/>
                </a:solidFill>
              </a:rPr>
              <a:t>мастерить старались.</a:t>
            </a:r>
          </a:p>
          <a:p>
            <a:pPr lvl="0"/>
            <a:r>
              <a:rPr lang="ru-RU" sz="2000" dirty="0">
                <a:solidFill>
                  <a:srgbClr val="FFFF00"/>
                </a:solidFill>
              </a:rPr>
              <a:t> развивали моторику рук,  </a:t>
            </a:r>
            <a:r>
              <a:rPr lang="ru-RU" sz="2000" dirty="0" err="1">
                <a:solidFill>
                  <a:srgbClr val="FFFF00"/>
                </a:solidFill>
              </a:rPr>
              <a:t>сенсорику</a:t>
            </a:r>
            <a:r>
              <a:rPr lang="ru-RU" sz="2000" dirty="0">
                <a:solidFill>
                  <a:srgbClr val="FFFF00"/>
                </a:solidFill>
              </a:rPr>
              <a:t>,  </a:t>
            </a:r>
            <a:r>
              <a:rPr lang="ru-RU" sz="2000" dirty="0" err="1">
                <a:solidFill>
                  <a:srgbClr val="FFFF00"/>
                </a:solidFill>
              </a:rPr>
              <a:t>зрительность</a:t>
            </a:r>
            <a:r>
              <a:rPr lang="ru-RU" sz="2000" dirty="0">
                <a:solidFill>
                  <a:srgbClr val="FFFF00"/>
                </a:solidFill>
              </a:rPr>
              <a:t> ,  воображение, </a:t>
            </a:r>
            <a:r>
              <a:rPr lang="ru-RU" sz="2000" dirty="0" err="1">
                <a:solidFill>
                  <a:srgbClr val="FFFF00"/>
                </a:solidFill>
              </a:rPr>
              <a:t>мыслительность</a:t>
            </a:r>
            <a:r>
              <a:rPr lang="ru-RU" sz="2000" dirty="0">
                <a:solidFill>
                  <a:srgbClr val="FFFF00"/>
                </a:solidFill>
              </a:rPr>
              <a:t>, творчество</a:t>
            </a:r>
            <a:r>
              <a:rPr lang="ru-RU" sz="2400" dirty="0">
                <a:solidFill>
                  <a:srgbClr val="FFFF00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 descr="C:\Users\Белочка\Desktop\фотографии\SAM_104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3286124"/>
            <a:ext cx="4131171" cy="2714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Белочка\Desktop\фотографии\SAM_103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2" y="3286124"/>
            <a:ext cx="3960440" cy="26432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615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Мастер-класс для родителей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sz="3200" dirty="0" smtClean="0">
                <a:solidFill>
                  <a:srgbClr val="FFFF00"/>
                </a:solidFill>
              </a:rPr>
              <a:t>1.Круглый стол.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2.Показ презентации.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3.Практическая работа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C:\Users\Белочка\Desktop\Новая папка\SAM_112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1214422"/>
            <a:ext cx="3312368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Белочка\Desktop\Новая папка\SAM_112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40968"/>
            <a:ext cx="4320479" cy="338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Белочка\Desktop\Новая папка\SAM_112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003" y="3861048"/>
            <a:ext cx="3330421" cy="2664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9297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Кто в детстве в куклы не играл,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 Тот счастья не видал.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( народная мудрость)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G:\Воспитатель года 2015\Фото\игры с куклами-оберегам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285992"/>
            <a:ext cx="6696744" cy="3951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951</TotalTime>
  <Words>78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 «Формы организации досуговой деятельности дошкольников  с использованием куклы - оберега»</vt:lpstr>
      <vt:lpstr>Актуальность</vt:lpstr>
      <vt:lpstr>Песни,потешки, сказки, заклички</vt:lpstr>
      <vt:lpstr>Результаты творчества детей</vt:lpstr>
      <vt:lpstr>Мастер-класс для родителей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«Мастерская кукольницы»</dc:title>
  <dc:creator>Ден</dc:creator>
  <cp:lastModifiedBy>Сергей</cp:lastModifiedBy>
  <cp:revision>84</cp:revision>
  <dcterms:created xsi:type="dcterms:W3CDTF">2015-01-13T16:35:30Z</dcterms:created>
  <dcterms:modified xsi:type="dcterms:W3CDTF">2015-03-01T10:39:23Z</dcterms:modified>
</cp:coreProperties>
</file>