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CEF497-022D-4F08-85E2-3F523A659F5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F15F5F-C32E-476A-8400-4167120767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istrib\126 фоны для презентаций\72.jpg"/>
          <p:cNvPicPr>
            <a:picLocks noChangeAspect="1" noChangeArrowheads="1"/>
          </p:cNvPicPr>
          <p:nvPr/>
        </p:nvPicPr>
        <p:blipFill>
          <a:blip r:embed="rId2" cstate="print"/>
          <a:srcRect r="6250" b="3563"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7" y="764704"/>
            <a:ext cx="453650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Крещение </a:t>
            </a:r>
          </a:p>
          <a:p>
            <a:pPr algn="ctr"/>
            <a:r>
              <a:rPr lang="ru-RU" sz="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Руси  </a:t>
            </a:r>
          </a:p>
          <a:p>
            <a:pPr algn="ctr"/>
            <a:endParaRPr lang="ru-RU" sz="6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6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503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 </a:t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Цели занятия: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1.Охарактеризовать деятельность князя Владимира в деле христианизации Руси; показать значение деятельности князя Владимира для укрепления государства на Руси, выяснить причины возникновения христианства у восточных славян, показать прогрессивное значение принятия христианства на Руси. </a:t>
            </a:r>
          </a:p>
          <a:p>
            <a:r>
              <a:rPr lang="ru-RU" dirty="0" smtClean="0"/>
              <a:t>2.Создать условия для развития умений работать с текстом, публично выступать, систематизировать материал. </a:t>
            </a:r>
          </a:p>
          <a:p>
            <a:r>
              <a:rPr lang="ru-RU" dirty="0" smtClean="0"/>
              <a:t>3.Способствовать воспитанию уважения к истории и прошлому своего народа, формированию гуманистических и гражданских позиций, пониманию роли личности в истории.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3" y="2492896"/>
          <a:ext cx="7488834" cy="2650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278"/>
                <a:gridCol w="2496278"/>
                <a:gridCol w="2496278"/>
              </a:tblGrid>
              <a:tr h="7769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я знаю?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я хочу узнать?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я узнал (а)?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8736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Станции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I. Русь языческая;</a:t>
            </a:r>
            <a:br>
              <a:rPr lang="ru-RU" b="1" dirty="0" smtClean="0"/>
            </a:br>
            <a:r>
              <a:rPr lang="ru-RU" b="1" dirty="0" smtClean="0"/>
              <a:t>II. Андрей Первозванный;</a:t>
            </a:r>
            <a:br>
              <a:rPr lang="ru-RU" b="1" dirty="0" smtClean="0"/>
            </a:br>
            <a:r>
              <a:rPr lang="ru-RU" b="1" dirty="0" smtClean="0"/>
              <a:t>III. Князь Владимир и Корсунская легенда;</a:t>
            </a:r>
            <a:br>
              <a:rPr lang="ru-RU" b="1" dirty="0" smtClean="0"/>
            </a:br>
            <a:r>
              <a:rPr lang="ru-RU" b="1" dirty="0" smtClean="0"/>
              <a:t>IV. Причины принятия христианства;</a:t>
            </a:r>
            <a:br>
              <a:rPr lang="ru-RU" b="1" dirty="0" smtClean="0"/>
            </a:br>
            <a:r>
              <a:rPr lang="ru-RU" b="1" dirty="0" smtClean="0"/>
              <a:t>V. Крещение киевлян;</a:t>
            </a:r>
            <a:br>
              <a:rPr lang="ru-RU" b="1" dirty="0" smtClean="0"/>
            </a:br>
            <a:r>
              <a:rPr lang="ru-RU" b="1" dirty="0" smtClean="0"/>
              <a:t>VI. Последствия крещения Руси.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3240360" cy="482453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5292080" y="1628800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Князь Владимир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980-1015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04088"/>
            <a:ext cx="7427168" cy="7086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Причины принятия христианства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1. Начало междоусобных войн </a:t>
            </a:r>
            <a:r>
              <a:rPr lang="ru-RU" dirty="0" err="1" smtClean="0"/>
              <a:t>Святославичей</a:t>
            </a:r>
            <a:r>
              <a:rPr lang="ru-RU" dirty="0" smtClean="0"/>
              <a:t>, следовательно, стремление сплотить русский народ, чтобы сохранить государство;</a:t>
            </a:r>
            <a:br>
              <a:rPr lang="ru-RU" dirty="0" smtClean="0"/>
            </a:br>
            <a:r>
              <a:rPr lang="ru-RU" dirty="0" smtClean="0"/>
              <a:t>2. Тесные торгово-экономические связи с Византией, установление дипломатических отношений с ней и династических браков. (862 год – Кирилл и </a:t>
            </a:r>
            <a:r>
              <a:rPr lang="ru-RU" dirty="0" err="1" smtClean="0"/>
              <a:t>Мефодий</a:t>
            </a:r>
            <a:r>
              <a:rPr lang="ru-RU" dirty="0" smtClean="0"/>
              <a:t> составили азбуку славянскую, кириллицу, и перевили на славянский язык богослужебные книги);</a:t>
            </a:r>
            <a:br>
              <a:rPr lang="ru-RU" dirty="0" smtClean="0"/>
            </a:br>
            <a:r>
              <a:rPr lang="ru-RU" dirty="0" smtClean="0"/>
              <a:t>3. Наличие христианства в соседних государствах;</a:t>
            </a:r>
            <a:br>
              <a:rPr lang="ru-RU" dirty="0" smtClean="0"/>
            </a:br>
            <a:r>
              <a:rPr lang="ru-RU" dirty="0" smtClean="0"/>
              <a:t>4. Личностный фактор, сила влияния князя Владимира.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Православная церковь прославляла женщину – мать, запрещала многожёнство.</a:t>
            </a:r>
          </a:p>
          <a:p>
            <a:r>
              <a:rPr lang="ru-RU" dirty="0" smtClean="0"/>
              <a:t>церковь была против языческих обрядов, праздников, например, такого как Масленица. </a:t>
            </a:r>
          </a:p>
          <a:p>
            <a:r>
              <a:rPr lang="ru-RU" dirty="0" smtClean="0"/>
              <a:t>Православная церковь выступала за единство, силу, величие Руси.</a:t>
            </a:r>
          </a:p>
          <a:p>
            <a:r>
              <a:rPr lang="ru-RU" dirty="0" smtClean="0"/>
              <a:t>Православная церковь была против игры на народных инструментах.</a:t>
            </a:r>
          </a:p>
          <a:p>
            <a:r>
              <a:rPr lang="ru-RU" dirty="0" smtClean="0"/>
              <a:t> Православные священники выступали за дружную семью, за уважение  детей к родителям, за заботу к старикам.</a:t>
            </a:r>
          </a:p>
          <a:p>
            <a:r>
              <a:rPr lang="ru-RU" dirty="0" smtClean="0"/>
              <a:t>  На Руси стали строить Церкви и при них создавать школы,  художественные мастерские и библиотеки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 Гумилев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935480"/>
            <a:ext cx="7211144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Есть Бог, есть мир,</a:t>
            </a:r>
          </a:p>
          <a:p>
            <a:pPr>
              <a:buNone/>
            </a:pPr>
            <a:r>
              <a:rPr lang="ru-RU" dirty="0" smtClean="0"/>
              <a:t>Они живут вовек,</a:t>
            </a:r>
          </a:p>
          <a:p>
            <a:pPr>
              <a:buNone/>
            </a:pPr>
            <a:r>
              <a:rPr lang="ru-RU" dirty="0" smtClean="0"/>
              <a:t>А жизнь людей – мгновенна и убога.</a:t>
            </a:r>
          </a:p>
          <a:p>
            <a:pPr>
              <a:buNone/>
            </a:pPr>
            <a:r>
              <a:rPr lang="ru-RU" dirty="0" smtClean="0"/>
              <a:t>Но все в себе вмещает человек,</a:t>
            </a:r>
          </a:p>
          <a:p>
            <a:pPr>
              <a:buNone/>
            </a:pPr>
            <a:r>
              <a:rPr lang="ru-RU" dirty="0" smtClean="0"/>
              <a:t>Который верит в мир и верит в Бога.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Спасибо за урок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144</TotalTime>
  <Words>240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      Цели занятия: </vt:lpstr>
      <vt:lpstr>Слайд 3</vt:lpstr>
      <vt:lpstr>Станции</vt:lpstr>
      <vt:lpstr>Слайд 5</vt:lpstr>
      <vt:lpstr>Причины принятия христианства</vt:lpstr>
      <vt:lpstr>Слайд 7</vt:lpstr>
      <vt:lpstr>Н. Гумилев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2015-02-23T08:03:33Z</dcterms:created>
  <dcterms:modified xsi:type="dcterms:W3CDTF">2015-02-24T07:41:44Z</dcterms:modified>
</cp:coreProperties>
</file>