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0"/>
  </p:notesMasterIdLst>
  <p:sldIdLst>
    <p:sldId id="257" r:id="rId3"/>
    <p:sldId id="259" r:id="rId4"/>
    <p:sldId id="270" r:id="rId5"/>
    <p:sldId id="271" r:id="rId6"/>
    <p:sldId id="272" r:id="rId7"/>
    <p:sldId id="273" r:id="rId8"/>
    <p:sldId id="274" r:id="rId9"/>
    <p:sldId id="260" r:id="rId10"/>
    <p:sldId id="265" r:id="rId11"/>
    <p:sldId id="266" r:id="rId12"/>
    <p:sldId id="268" r:id="rId13"/>
    <p:sldId id="261" r:id="rId14"/>
    <p:sldId id="262" r:id="rId15"/>
    <p:sldId id="263" r:id="rId16"/>
    <p:sldId id="264" r:id="rId17"/>
    <p:sldId id="269" r:id="rId18"/>
    <p:sldId id="275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CC0000"/>
    <a:srgbClr val="99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86" y="-3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868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D29FB05-103F-48B6-A592-9B67103B438E}" type="datetimeFigureOut">
              <a:rPr lang="ru-RU"/>
              <a:pPr>
                <a:defRPr/>
              </a:pPr>
              <a:t>20.05.2011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B9DD87E-86CE-435C-AEB3-CC71BFD5FE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809671-7BCE-45D2-AB65-CA7714E2254B}" type="datetimeFigureOut">
              <a:rPr lang="ru-RU"/>
              <a:pPr>
                <a:defRPr/>
              </a:pPr>
              <a:t>20.05.2011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C3B0D-CA62-469E-905A-A553F72FE2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726594-4BB6-482A-8D53-2E28EEC2EF86}" type="datetimeFigureOut">
              <a:rPr lang="ru-RU"/>
              <a:pPr>
                <a:defRPr/>
              </a:pPr>
              <a:t>20.05.2011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8EC53C-7D8D-494B-9232-C955B6854C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85E0CB-11B8-4591-9B91-D95ADA361C46}" type="datetimeFigureOut">
              <a:rPr lang="ru-RU"/>
              <a:pPr>
                <a:defRPr/>
              </a:pPr>
              <a:t>20.05.2011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2E0EB7-9F7D-4011-B987-D770261A04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C8CD67-BE93-4B84-A440-C89A49289B3E}" type="datetimeFigureOut">
              <a:rPr lang="ru-RU"/>
              <a:pPr>
                <a:defRPr/>
              </a:pPr>
              <a:t>20.05.2011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BC487F-1077-4081-905B-1B0F7F9D68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205B72-6528-4D3B-A571-4172B365A3E5}" type="datetimeFigureOut">
              <a:rPr lang="ru-RU"/>
              <a:pPr>
                <a:defRPr/>
              </a:pPr>
              <a:t>20.05.2011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519C00-6D01-4AB4-A81C-4852CD5830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D01814-DA41-4C5E-B719-17F59FDE9D2E}" type="datetimeFigureOut">
              <a:rPr lang="ru-RU"/>
              <a:pPr>
                <a:defRPr/>
              </a:pPr>
              <a:t>20.05.2011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B01982-3772-48AF-819A-93CC0263E8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B1ECCA-8296-40B1-A3DB-9CF0E7C9B568}" type="datetimeFigureOut">
              <a:rPr lang="ru-RU"/>
              <a:pPr>
                <a:defRPr/>
              </a:pPr>
              <a:t>20.05.2011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CCDD02-B6AF-4A36-8B79-B4AF74CD9F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26285-9338-406E-A9DD-9A6BF6004412}" type="datetimeFigureOut">
              <a:rPr lang="ru-RU"/>
              <a:pPr>
                <a:defRPr/>
              </a:pPr>
              <a:t>20.05.2011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12A390-F769-4800-BC3E-C9140D93DC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A63740-C6FB-4B50-ADF8-611A8B1F776D}" type="datetimeFigureOut">
              <a:rPr lang="ru-RU"/>
              <a:pPr>
                <a:defRPr/>
              </a:pPr>
              <a:t>20.05.2011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13A70F-05F6-4722-B253-04A3B046EC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92447E-5B06-4D94-A9B5-8ED2263B70B0}" type="datetimeFigureOut">
              <a:rPr lang="ru-RU"/>
              <a:pPr>
                <a:defRPr/>
              </a:pPr>
              <a:t>20.05.2011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A72A78-8E2C-41CA-ABAE-98396A90E9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28A39C-04E8-4135-AE5C-75011A304B28}" type="datetimeFigureOut">
              <a:rPr lang="ru-RU"/>
              <a:pPr>
                <a:defRPr/>
              </a:pPr>
              <a:t>20.05.2011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DF8592-4534-469F-850D-17729A285B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5C8B41-75AD-44D0-BA0F-CFBB078D1AF9}" type="datetimeFigureOut">
              <a:rPr lang="ru-RU"/>
              <a:pPr>
                <a:defRPr/>
              </a:pPr>
              <a:t>20.05.2011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89DB31-8DD3-4AB9-93F7-110B14DB15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B84951-E9DF-4ECB-A023-8191DFF04B71}" type="datetimeFigureOut">
              <a:rPr lang="ru-RU"/>
              <a:pPr>
                <a:defRPr/>
              </a:pPr>
              <a:t>20.05.2011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884B5E-4768-475A-AD35-F9F1DFD194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5F6783-DA83-4F36-A7AE-D3C986C05052}" type="datetimeFigureOut">
              <a:rPr lang="ru-RU"/>
              <a:pPr>
                <a:defRPr/>
              </a:pPr>
              <a:t>20.05.2011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7B495C-973F-4399-AD32-6FD2B60C57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3F40D6-601E-47F7-9E19-DB37AC837987}" type="datetimeFigureOut">
              <a:rPr lang="ru-RU"/>
              <a:pPr>
                <a:defRPr/>
              </a:pPr>
              <a:t>20.05.2011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354216-2215-4EBC-B8A2-39BFA982C0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9CDFE3-6F4E-4E17-B6B2-58FEFB1683E4}" type="datetimeFigureOut">
              <a:rPr lang="ru-RU"/>
              <a:pPr>
                <a:defRPr/>
              </a:pPr>
              <a:t>20.05.2011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26BDED-7655-4BDC-8B25-DF681EFE00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07D9D1-8FB2-49D5-A7D3-A4D2C3522ADC}" type="datetimeFigureOut">
              <a:rPr lang="ru-RU"/>
              <a:pPr>
                <a:defRPr/>
              </a:pPr>
              <a:t>20.05.2011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33848-3EA2-4199-B692-454E960930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271586-8F3E-4EF8-9A3D-26F90E1F9B09}" type="datetimeFigureOut">
              <a:rPr lang="ru-RU"/>
              <a:pPr>
                <a:defRPr/>
              </a:pPr>
              <a:t>20.05.2011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A729AE-C6EF-45FD-890E-64BD4015F4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F0443-F287-4658-950C-B12400022A49}" type="datetimeFigureOut">
              <a:rPr lang="ru-RU"/>
              <a:pPr>
                <a:defRPr/>
              </a:pPr>
              <a:t>20.05.2011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FFB80E-106A-45E5-9DA3-B863092AEA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744995-46B0-4930-864A-9988B4596833}" type="datetimeFigureOut">
              <a:rPr lang="ru-RU"/>
              <a:pPr>
                <a:defRPr/>
              </a:pPr>
              <a:t>20.05.2011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268BCF-D982-450F-9FC1-5286912851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EAE817-E22A-45FB-88E8-65084805F2A2}" type="datetimeFigureOut">
              <a:rPr lang="ru-RU"/>
              <a:pPr>
                <a:defRPr/>
              </a:pPr>
              <a:t>20.05.2011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6BD2D-56DB-4ED2-8845-F440955BA5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C96DB4-D480-4E67-A7E3-33E69DD3ACED}" type="datetimeFigureOut">
              <a:rPr lang="ru-RU"/>
              <a:pPr>
                <a:defRPr/>
              </a:pPr>
              <a:t>20.05.2011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DD2F8-4AF9-4D36-96F1-93F0D6499D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314567C-7F56-474B-A84B-AA0AE3C03D46}" type="datetimeFigureOut">
              <a:rPr lang="ru-RU"/>
              <a:pPr>
                <a:defRPr/>
              </a:pPr>
              <a:t>20.05.2011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AADA54D-3185-429D-A75D-2CB4718ACB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331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7AA129D-0EEF-450B-B233-E4F312F8BF86}" type="datetimeFigureOut">
              <a:rPr lang="ru-RU"/>
              <a:pPr>
                <a:defRPr/>
              </a:pPr>
              <a:t>20.05.2011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530FB08-2397-47E9-963F-F055645899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1" r:id="rId2"/>
    <p:sldLayoutId id="2147483680" r:id="rId3"/>
    <p:sldLayoutId id="2147483679" r:id="rId4"/>
    <p:sldLayoutId id="2147483678" r:id="rId5"/>
    <p:sldLayoutId id="2147483677" r:id="rId6"/>
    <p:sldLayoutId id="2147483676" r:id="rId7"/>
    <p:sldLayoutId id="2147483675" r:id="rId8"/>
    <p:sldLayoutId id="2147483674" r:id="rId9"/>
    <p:sldLayoutId id="2147483673" r:id="rId10"/>
    <p:sldLayoutId id="214748367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>
          <a:xfrm>
            <a:off x="395288" y="0"/>
            <a:ext cx="8229600" cy="1143000"/>
          </a:xfrm>
        </p:spPr>
        <p:txBody>
          <a:bodyPr/>
          <a:lstStyle/>
          <a:p>
            <a:pPr eaLnBrk="1" hangingPunct="1"/>
            <a:r>
              <a:rPr lang="en-US" b="1" u="sng" smtClean="0"/>
              <a:t>The theme of the lesson:</a:t>
            </a:r>
            <a:endParaRPr lang="ru-RU" b="1" u="sng" smtClean="0"/>
          </a:p>
        </p:txBody>
      </p:sp>
      <p:sp>
        <p:nvSpPr>
          <p:cNvPr id="26626" name="Содержимое 2"/>
          <p:cNvSpPr>
            <a:spLocks noGrp="1"/>
          </p:cNvSpPr>
          <p:nvPr>
            <p:ph idx="1"/>
          </p:nvPr>
        </p:nvSpPr>
        <p:spPr>
          <a:xfrm>
            <a:off x="395288" y="981075"/>
            <a:ext cx="8229600" cy="857250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en-US" sz="5400" b="1" smtClean="0">
                <a:solidFill>
                  <a:srgbClr val="FF0000"/>
                </a:solidFill>
              </a:rPr>
              <a:t>“Healthy style of life”</a:t>
            </a:r>
            <a:endParaRPr lang="ru-RU" sz="5400" b="1" smtClean="0">
              <a:solidFill>
                <a:srgbClr val="FF0000"/>
              </a:solidFill>
            </a:endParaRPr>
          </a:p>
        </p:txBody>
      </p:sp>
      <p:pic>
        <p:nvPicPr>
          <p:cNvPr id="26627" name="Рисунок 4" descr="florida-health-insurance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" y="2000250"/>
            <a:ext cx="7858125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4" descr="01-2-300x228"/>
          <p:cNvPicPr>
            <a:picLocks noChangeAspect="1" noChangeArrowheads="1"/>
          </p:cNvPicPr>
          <p:nvPr>
            <p:ph type="body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755650" y="750888"/>
            <a:ext cx="7416800" cy="56340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4" descr="doza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38" y="476250"/>
            <a:ext cx="5572125" cy="590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Заголовок 1"/>
          <p:cNvSpPr>
            <a:spLocks noGrp="1"/>
          </p:cNvSpPr>
          <p:nvPr>
            <p:ph type="title"/>
          </p:nvPr>
        </p:nvSpPr>
        <p:spPr>
          <a:xfrm>
            <a:off x="395288" y="0"/>
            <a:ext cx="4176712" cy="908050"/>
          </a:xfrm>
        </p:spPr>
        <p:txBody>
          <a:bodyPr/>
          <a:lstStyle/>
          <a:p>
            <a:pPr algn="l" eaLnBrk="1" hangingPunct="1"/>
            <a:r>
              <a:rPr lang="en-US" sz="3600" smtClean="0">
                <a:solidFill>
                  <a:srgbClr val="FF0000"/>
                </a:solidFill>
              </a:rPr>
              <a:t>       </a:t>
            </a:r>
            <a:r>
              <a:rPr lang="en-US" sz="4000" b="1" i="1" u="sng" smtClean="0">
                <a:solidFill>
                  <a:srgbClr val="FF0000"/>
                </a:solidFill>
              </a:rPr>
              <a:t>Good habits:</a:t>
            </a:r>
            <a:endParaRPr lang="ru-RU" sz="4000" b="1" i="1" u="sng" smtClean="0">
              <a:solidFill>
                <a:srgbClr val="FF0000"/>
              </a:solidFill>
            </a:endParaRPr>
          </a:p>
        </p:txBody>
      </p:sp>
      <p:sp>
        <p:nvSpPr>
          <p:cNvPr id="29698" name="Содержимое 2"/>
          <p:cNvSpPr>
            <a:spLocks noGrp="1"/>
          </p:cNvSpPr>
          <p:nvPr>
            <p:ph idx="1"/>
          </p:nvPr>
        </p:nvSpPr>
        <p:spPr>
          <a:xfrm>
            <a:off x="0" y="981075"/>
            <a:ext cx="5003800" cy="5616575"/>
          </a:xfrm>
        </p:spPr>
        <p:txBody>
          <a:bodyPr/>
          <a:lstStyle/>
          <a:p>
            <a:pPr eaLnBrk="1" hangingPunct="1"/>
            <a:r>
              <a:rPr lang="en-US" sz="3600" b="1" smtClean="0"/>
              <a:t>Eating healthy food </a:t>
            </a:r>
          </a:p>
          <a:p>
            <a:pPr eaLnBrk="1" hangingPunct="1"/>
            <a:r>
              <a:rPr lang="en-US" sz="3600" b="1" smtClean="0"/>
              <a:t>Meals 3-4 times a day</a:t>
            </a:r>
          </a:p>
          <a:p>
            <a:pPr eaLnBrk="1" hangingPunct="1"/>
            <a:r>
              <a:rPr lang="en-US" sz="3600" b="1" smtClean="0"/>
              <a:t>Sleeping 7-8 hours</a:t>
            </a:r>
          </a:p>
          <a:p>
            <a:pPr eaLnBrk="1" hangingPunct="1"/>
            <a:r>
              <a:rPr lang="en-US" sz="3600" b="1" smtClean="0"/>
              <a:t>Doing morning exercises</a:t>
            </a:r>
          </a:p>
          <a:p>
            <a:pPr eaLnBrk="1" hangingPunct="1"/>
            <a:r>
              <a:rPr lang="en-US" sz="3600" b="1" smtClean="0"/>
              <a:t>Attending sport clubs</a:t>
            </a:r>
          </a:p>
          <a:p>
            <a:pPr eaLnBrk="1" hangingPunct="1"/>
            <a:r>
              <a:rPr lang="en-US" sz="3600" b="1" smtClean="0"/>
              <a:t>Spending much time in the open air</a:t>
            </a:r>
          </a:p>
          <a:p>
            <a:pPr eaLnBrk="1" hangingPunct="1"/>
            <a:endParaRPr lang="ru-RU" sz="3600" b="1" smtClean="0"/>
          </a:p>
        </p:txBody>
      </p:sp>
      <p:pic>
        <p:nvPicPr>
          <p:cNvPr id="33795" name="Рисунок 3" descr="1260825526_494903136_f9475d6a45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87938" y="908050"/>
            <a:ext cx="4056062" cy="4967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9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29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296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296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296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296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3743325" cy="981075"/>
          </a:xfrm>
        </p:spPr>
        <p:txBody>
          <a:bodyPr/>
          <a:lstStyle/>
          <a:p>
            <a:pPr algn="l" eaLnBrk="1" hangingPunct="1"/>
            <a:r>
              <a:rPr lang="en-US" sz="4000" b="1" i="1" smtClean="0">
                <a:solidFill>
                  <a:srgbClr val="FF0000"/>
                </a:solidFill>
              </a:rPr>
              <a:t>  </a:t>
            </a:r>
            <a:r>
              <a:rPr lang="en-US" sz="4000" b="1" i="1" u="sng" smtClean="0">
                <a:solidFill>
                  <a:srgbClr val="FF0000"/>
                </a:solidFill>
              </a:rPr>
              <a:t>Good habits:</a:t>
            </a:r>
            <a:endParaRPr lang="ru-RU" sz="4000" b="1" i="1" u="sng" smtClean="0">
              <a:solidFill>
                <a:srgbClr val="FF0000"/>
              </a:solidFill>
            </a:endParaRPr>
          </a:p>
        </p:txBody>
      </p:sp>
      <p:sp>
        <p:nvSpPr>
          <p:cNvPr id="30722" name="Содержимое 2"/>
          <p:cNvSpPr>
            <a:spLocks noGrp="1"/>
          </p:cNvSpPr>
          <p:nvPr>
            <p:ph idx="1"/>
          </p:nvPr>
        </p:nvSpPr>
        <p:spPr>
          <a:xfrm>
            <a:off x="0" y="1385888"/>
            <a:ext cx="8589963" cy="5472112"/>
          </a:xfrm>
        </p:spPr>
        <p:txBody>
          <a:bodyPr/>
          <a:lstStyle/>
          <a:p>
            <a:pPr eaLnBrk="1" hangingPunct="1"/>
            <a:r>
              <a:rPr lang="en-US" sz="3600" b="1" smtClean="0"/>
              <a:t>Balanced diet</a:t>
            </a:r>
          </a:p>
          <a:p>
            <a:pPr eaLnBrk="1" hangingPunct="1"/>
            <a:r>
              <a:rPr lang="en-US" sz="3600" b="1" smtClean="0"/>
              <a:t>Eating fruit</a:t>
            </a:r>
          </a:p>
          <a:p>
            <a:pPr eaLnBrk="1" hangingPunct="1"/>
            <a:r>
              <a:rPr lang="en-US" sz="3600" b="1" smtClean="0"/>
              <a:t>Eating vegetables</a:t>
            </a:r>
          </a:p>
          <a:p>
            <a:pPr eaLnBrk="1" hangingPunct="1"/>
            <a:r>
              <a:rPr lang="en-US" sz="3600" b="1" smtClean="0"/>
              <a:t>Using vitamins</a:t>
            </a:r>
          </a:p>
          <a:p>
            <a:pPr eaLnBrk="1" hangingPunct="1"/>
            <a:r>
              <a:rPr lang="en-US" sz="3600" b="1" smtClean="0"/>
              <a:t>Being sociable</a:t>
            </a:r>
          </a:p>
          <a:p>
            <a:pPr eaLnBrk="1" hangingPunct="1"/>
            <a:r>
              <a:rPr lang="en-US" sz="3600" b="1" smtClean="0"/>
              <a:t>Wishing good to other people</a:t>
            </a:r>
          </a:p>
          <a:p>
            <a:pPr eaLnBrk="1" hangingPunct="1"/>
            <a:r>
              <a:rPr lang="en-US" sz="3600" b="1" smtClean="0"/>
              <a:t>Thinking positively</a:t>
            </a:r>
          </a:p>
          <a:p>
            <a:pPr eaLnBrk="1" hangingPunct="1">
              <a:buFont typeface="Arial" charset="0"/>
              <a:buNone/>
            </a:pPr>
            <a:endParaRPr lang="ru-RU" b="1" smtClean="0"/>
          </a:p>
        </p:txBody>
      </p:sp>
      <p:pic>
        <p:nvPicPr>
          <p:cNvPr id="34819" name="Рисунок 3" descr="1223190641prbig_rfood07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7900" y="260350"/>
            <a:ext cx="3810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307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307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6" dur="500"/>
                                        <p:tgtEl>
                                          <p:spTgt spid="307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500"/>
                                        <p:tgtEl>
                                          <p:spTgt spid="307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307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5" dur="500"/>
                                        <p:tgtEl>
                                          <p:spTgt spid="307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Заголовок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4043362" cy="954088"/>
          </a:xfrm>
        </p:spPr>
        <p:txBody>
          <a:bodyPr/>
          <a:lstStyle/>
          <a:p>
            <a:pPr algn="l" eaLnBrk="1" hangingPunct="1"/>
            <a:r>
              <a:rPr lang="en-US" smtClean="0"/>
              <a:t>   </a:t>
            </a:r>
            <a:r>
              <a:rPr lang="en-US" b="1" i="1" u="sng" smtClean="0">
                <a:solidFill>
                  <a:srgbClr val="FF0000"/>
                </a:solidFill>
              </a:rPr>
              <a:t>Eating rules:</a:t>
            </a:r>
            <a:endParaRPr lang="ru-RU" b="1" i="1" u="sng" smtClean="0">
              <a:solidFill>
                <a:srgbClr val="FF0000"/>
              </a:solidFill>
            </a:endParaRPr>
          </a:p>
        </p:txBody>
      </p:sp>
      <p:sp>
        <p:nvSpPr>
          <p:cNvPr id="31746" name="Содержимое 2"/>
          <p:cNvSpPr>
            <a:spLocks noGrp="1"/>
          </p:cNvSpPr>
          <p:nvPr>
            <p:ph idx="1"/>
          </p:nvPr>
        </p:nvSpPr>
        <p:spPr>
          <a:xfrm>
            <a:off x="0" y="1384300"/>
            <a:ext cx="8697913" cy="54737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3600" b="1" smtClean="0"/>
              <a:t>Eat regularly</a:t>
            </a:r>
          </a:p>
          <a:p>
            <a:pPr eaLnBrk="1" hangingPunct="1">
              <a:lnSpc>
                <a:spcPct val="90000"/>
              </a:lnSpc>
            </a:pPr>
            <a:r>
              <a:rPr lang="en-US" sz="3600" b="1" smtClean="0"/>
              <a:t>Don’t miss breakfast</a:t>
            </a:r>
          </a:p>
          <a:p>
            <a:pPr eaLnBrk="1" hangingPunct="1">
              <a:lnSpc>
                <a:spcPct val="90000"/>
              </a:lnSpc>
            </a:pPr>
            <a:r>
              <a:rPr lang="en-US" sz="3600" b="1" smtClean="0"/>
              <a:t>Don’t eat between meals</a:t>
            </a:r>
          </a:p>
          <a:p>
            <a:pPr eaLnBrk="1" hangingPunct="1">
              <a:lnSpc>
                <a:spcPct val="90000"/>
              </a:lnSpc>
            </a:pPr>
            <a:r>
              <a:rPr lang="en-US" sz="3600" b="1" smtClean="0"/>
              <a:t>Eat more brown bread </a:t>
            </a:r>
          </a:p>
          <a:p>
            <a:pPr eaLnBrk="1" hangingPunct="1">
              <a:lnSpc>
                <a:spcPct val="90000"/>
              </a:lnSpc>
            </a:pPr>
            <a:r>
              <a:rPr lang="en-US" sz="3600" b="1" smtClean="0"/>
              <a:t>Eat high fibred food</a:t>
            </a:r>
          </a:p>
          <a:p>
            <a:pPr eaLnBrk="1" hangingPunct="1">
              <a:lnSpc>
                <a:spcPct val="90000"/>
              </a:lnSpc>
            </a:pPr>
            <a:r>
              <a:rPr lang="en-US" sz="3600" b="1" smtClean="0"/>
              <a:t>Eat low fat food</a:t>
            </a:r>
          </a:p>
          <a:p>
            <a:pPr eaLnBrk="1" hangingPunct="1">
              <a:lnSpc>
                <a:spcPct val="90000"/>
              </a:lnSpc>
            </a:pPr>
            <a:r>
              <a:rPr lang="en-US" sz="3600" b="1" smtClean="0"/>
              <a:t>Eat more fruit and vegetables</a:t>
            </a:r>
          </a:p>
          <a:p>
            <a:pPr eaLnBrk="1" hangingPunct="1">
              <a:lnSpc>
                <a:spcPct val="90000"/>
              </a:lnSpc>
            </a:pPr>
            <a:r>
              <a:rPr lang="en-US" sz="3600" b="1" smtClean="0"/>
              <a:t>Eat less sweet</a:t>
            </a:r>
            <a:endParaRPr lang="ru-RU" sz="3600" b="1" smtClean="0"/>
          </a:p>
        </p:txBody>
      </p:sp>
      <p:pic>
        <p:nvPicPr>
          <p:cNvPr id="35843" name="Рисунок 3" descr="1269390269_health009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35600" y="188913"/>
            <a:ext cx="3571875" cy="421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1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1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1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1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17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17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17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17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17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17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17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17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17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17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17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17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17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17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17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17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17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17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17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17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17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17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317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317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3174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3174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3174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3174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Заголовок 1"/>
          <p:cNvSpPr>
            <a:spLocks noGrp="1"/>
          </p:cNvSpPr>
          <p:nvPr>
            <p:ph type="title"/>
          </p:nvPr>
        </p:nvSpPr>
        <p:spPr>
          <a:xfrm>
            <a:off x="250825" y="0"/>
            <a:ext cx="6130925" cy="1143000"/>
          </a:xfrm>
        </p:spPr>
        <p:txBody>
          <a:bodyPr/>
          <a:lstStyle/>
          <a:p>
            <a:pPr eaLnBrk="1" hangingPunct="1"/>
            <a:r>
              <a:rPr lang="en-US" b="1" i="1" u="sng" smtClean="0">
                <a:solidFill>
                  <a:srgbClr val="FF0000"/>
                </a:solidFill>
              </a:rPr>
              <a:t>Physical activity:</a:t>
            </a:r>
            <a:endParaRPr lang="ru-RU" b="1" i="1" u="sng" smtClean="0">
              <a:solidFill>
                <a:srgbClr val="FF0000"/>
              </a:solidFill>
            </a:endParaRPr>
          </a:p>
        </p:txBody>
      </p:sp>
      <p:sp>
        <p:nvSpPr>
          <p:cNvPr id="32770" name="Содержимое 2"/>
          <p:cNvSpPr>
            <a:spLocks noGrp="1"/>
          </p:cNvSpPr>
          <p:nvPr>
            <p:ph idx="1"/>
          </p:nvPr>
        </p:nvSpPr>
        <p:spPr>
          <a:xfrm>
            <a:off x="179388" y="1196975"/>
            <a:ext cx="4679950" cy="4929188"/>
          </a:xfrm>
        </p:spPr>
        <p:txBody>
          <a:bodyPr/>
          <a:lstStyle/>
          <a:p>
            <a:pPr eaLnBrk="1" hangingPunct="1"/>
            <a:r>
              <a:rPr lang="en-US" sz="3600" b="1" smtClean="0"/>
              <a:t>Doing morning</a:t>
            </a:r>
          </a:p>
          <a:p>
            <a:pPr eaLnBrk="1" hangingPunct="1">
              <a:buFont typeface="Arial" charset="0"/>
              <a:buNone/>
            </a:pPr>
            <a:r>
              <a:rPr lang="en-US" sz="3600" b="1" smtClean="0"/>
              <a:t>    exercises</a:t>
            </a:r>
          </a:p>
          <a:p>
            <a:pPr eaLnBrk="1" hangingPunct="1"/>
            <a:r>
              <a:rPr lang="en-US" sz="3600" b="1" smtClean="0"/>
              <a:t>Playing sport</a:t>
            </a:r>
          </a:p>
          <a:p>
            <a:pPr eaLnBrk="1" hangingPunct="1"/>
            <a:r>
              <a:rPr lang="en-US" sz="3600" b="1" smtClean="0"/>
              <a:t>Spending a lot of time</a:t>
            </a:r>
          </a:p>
          <a:p>
            <a:pPr eaLnBrk="1" hangingPunct="1">
              <a:buFont typeface="Arial" charset="0"/>
              <a:buNone/>
            </a:pPr>
            <a:r>
              <a:rPr lang="en-US" sz="3600" b="1" smtClean="0"/>
              <a:t>    in the open air</a:t>
            </a:r>
            <a:endParaRPr lang="ru-RU" sz="3600" b="1" smtClean="0"/>
          </a:p>
        </p:txBody>
      </p:sp>
      <p:pic>
        <p:nvPicPr>
          <p:cNvPr id="37891" name="Рисунок 3" descr="new18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7538" y="1052513"/>
            <a:ext cx="4214812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2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2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2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2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27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27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27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27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27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27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27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27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27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27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27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27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4" descr="dieta-72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1540776">
            <a:off x="468313" y="404813"/>
            <a:ext cx="2736850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6" name="Picture 5" descr="dieta-156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164072">
            <a:off x="4067175" y="333375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7" name="Picture 6" descr="dieta-193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986298">
            <a:off x="1058863" y="3667125"/>
            <a:ext cx="2881312" cy="288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8" name="Picture 7" descr="dieta-325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790444">
            <a:off x="5219700" y="3357563"/>
            <a:ext cx="3175000" cy="317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6" name="Picture 4" descr="0023-025-Sportsme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329238" cy="3289300"/>
          </a:xfrm>
          <a:prstGeom prst="rect">
            <a:avLst/>
          </a:prstGeom>
          <a:noFill/>
        </p:spPr>
      </p:pic>
      <p:pic>
        <p:nvPicPr>
          <p:cNvPr id="44038" name="Picture 6" descr="пробежк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8625" y="1557338"/>
            <a:ext cx="3446463" cy="4767262"/>
          </a:xfrm>
          <a:prstGeom prst="rect">
            <a:avLst/>
          </a:prstGeom>
          <a:noFill/>
        </p:spPr>
      </p:pic>
      <p:pic>
        <p:nvPicPr>
          <p:cNvPr id="44039" name="Picture 7" descr="92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31913" y="3048000"/>
            <a:ext cx="2752725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>
          <a:xfrm>
            <a:off x="395288" y="0"/>
            <a:ext cx="8229600" cy="981075"/>
          </a:xfrm>
        </p:spPr>
        <p:txBody>
          <a:bodyPr/>
          <a:lstStyle/>
          <a:p>
            <a:pPr eaLnBrk="1" hangingPunct="1"/>
            <a:r>
              <a:rPr lang="en-US" b="1" i="1" u="sng" smtClean="0">
                <a:solidFill>
                  <a:srgbClr val="FF0000"/>
                </a:solidFill>
              </a:rPr>
              <a:t>Choose the motto:</a:t>
            </a:r>
            <a:endParaRPr lang="ru-RU" b="1" i="1" u="sng" smtClean="0">
              <a:solidFill>
                <a:srgbClr val="FF0000"/>
              </a:solidFill>
            </a:endParaRPr>
          </a:p>
        </p:txBody>
      </p:sp>
      <p:sp>
        <p:nvSpPr>
          <p:cNvPr id="27650" name="Содержимое 2"/>
          <p:cNvSpPr>
            <a:spLocks noGrp="1"/>
          </p:cNvSpPr>
          <p:nvPr>
            <p:ph idx="1"/>
          </p:nvPr>
        </p:nvSpPr>
        <p:spPr>
          <a:xfrm>
            <a:off x="250825" y="1268413"/>
            <a:ext cx="8642350" cy="5400675"/>
          </a:xfrm>
        </p:spPr>
        <p:txBody>
          <a:bodyPr/>
          <a:lstStyle/>
          <a:p>
            <a:pPr eaLnBrk="1" hangingPunct="1"/>
            <a:r>
              <a:rPr lang="en-US" sz="4000" b="1" smtClean="0">
                <a:solidFill>
                  <a:srgbClr val="FF0000"/>
                </a:solidFill>
              </a:rPr>
              <a:t>1.</a:t>
            </a:r>
            <a:r>
              <a:rPr lang="en-US" sz="4000" b="1" smtClean="0"/>
              <a:t>Early to bed early to rise</a:t>
            </a:r>
          </a:p>
          <a:p>
            <a:pPr eaLnBrk="1" hangingPunct="1">
              <a:buFont typeface="Arial" charset="0"/>
              <a:buNone/>
            </a:pPr>
            <a:r>
              <a:rPr lang="en-US" sz="4000" b="1" smtClean="0"/>
              <a:t>   Makes a man healthy, wealthy and wise.</a:t>
            </a:r>
          </a:p>
          <a:p>
            <a:pPr eaLnBrk="1" hangingPunct="1"/>
            <a:r>
              <a:rPr lang="en-US" sz="4000" b="1" smtClean="0">
                <a:solidFill>
                  <a:srgbClr val="FF0000"/>
                </a:solidFill>
              </a:rPr>
              <a:t>2.</a:t>
            </a:r>
            <a:r>
              <a:rPr lang="en-US" sz="4000" b="1" smtClean="0"/>
              <a:t>An apple a day keeps a doctor away.</a:t>
            </a:r>
          </a:p>
          <a:p>
            <a:pPr eaLnBrk="1" hangingPunct="1"/>
            <a:r>
              <a:rPr lang="en-US" sz="4000" b="1" smtClean="0">
                <a:solidFill>
                  <a:srgbClr val="FF0000"/>
                </a:solidFill>
              </a:rPr>
              <a:t>3.</a:t>
            </a:r>
            <a:r>
              <a:rPr lang="en-US" sz="4000" b="1" smtClean="0"/>
              <a:t>You are what you eat.</a:t>
            </a:r>
          </a:p>
          <a:p>
            <a:pPr eaLnBrk="1" hangingPunct="1"/>
            <a:r>
              <a:rPr lang="en-US" sz="4000" b="1" smtClean="0">
                <a:solidFill>
                  <a:srgbClr val="FF0000"/>
                </a:solidFill>
              </a:rPr>
              <a:t>4.</a:t>
            </a:r>
            <a:r>
              <a:rPr lang="en-US" sz="4000" b="1" smtClean="0"/>
              <a:t>Eat to live, not live to eat.</a:t>
            </a:r>
          </a:p>
          <a:p>
            <a:pPr eaLnBrk="1" hangingPunct="1">
              <a:buFont typeface="Arial" charset="0"/>
              <a:buNone/>
            </a:pPr>
            <a:endParaRPr lang="en-US" sz="4000" b="1" smtClean="0"/>
          </a:p>
          <a:p>
            <a:pPr eaLnBrk="1" hangingPunct="1">
              <a:buFont typeface="Arial" charset="0"/>
              <a:buNone/>
            </a:pPr>
            <a:endParaRPr lang="en-US" smtClean="0"/>
          </a:p>
          <a:p>
            <a:pPr eaLnBrk="1" hangingPunct="1">
              <a:buFont typeface="Arial" charset="0"/>
              <a:buNone/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7" name="Picture 5" descr="img_508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19250" y="115888"/>
            <a:ext cx="5846763" cy="64531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40" name="Picture 4" descr="алкоголи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913" y="1154113"/>
            <a:ext cx="6408737" cy="48212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4" name="Picture 4" descr="14-2-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55838" y="188913"/>
            <a:ext cx="4498975" cy="6480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8" name="Picture 4" descr="437422214_42132333204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673100"/>
            <a:ext cx="7416800" cy="55641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2" name="Picture 4" descr="Karate_SHotoka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498475"/>
            <a:ext cx="8785225" cy="58626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algn="l" eaLnBrk="1" hangingPunct="1"/>
            <a:r>
              <a:rPr lang="en-US" sz="3600" smtClean="0"/>
              <a:t>          </a:t>
            </a:r>
            <a:r>
              <a:rPr lang="en-US" sz="4000" b="1" i="1" u="sng" smtClean="0">
                <a:solidFill>
                  <a:srgbClr val="FF0000"/>
                </a:solidFill>
              </a:rPr>
              <a:t>Bad habits:</a:t>
            </a:r>
            <a:endParaRPr lang="ru-RU" sz="4000" b="1" i="1" u="sng" smtClean="0">
              <a:solidFill>
                <a:srgbClr val="FF0000"/>
              </a:solidFill>
            </a:endParaRPr>
          </a:p>
        </p:txBody>
      </p:sp>
      <p:sp>
        <p:nvSpPr>
          <p:cNvPr id="28674" name="Содержимое 2"/>
          <p:cNvSpPr>
            <a:spLocks noGrp="1"/>
          </p:cNvSpPr>
          <p:nvPr>
            <p:ph idx="1"/>
          </p:nvPr>
        </p:nvSpPr>
        <p:spPr>
          <a:xfrm>
            <a:off x="0" y="1341438"/>
            <a:ext cx="9144000" cy="496887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3600" b="1" smtClean="0"/>
              <a:t>eating lots of sweets</a:t>
            </a:r>
          </a:p>
          <a:p>
            <a:pPr eaLnBrk="1" hangingPunct="1">
              <a:lnSpc>
                <a:spcPct val="90000"/>
              </a:lnSpc>
            </a:pPr>
            <a:r>
              <a:rPr lang="en-US" sz="3600" b="1" smtClean="0"/>
              <a:t>no breakfast</a:t>
            </a:r>
          </a:p>
          <a:p>
            <a:pPr eaLnBrk="1" hangingPunct="1">
              <a:lnSpc>
                <a:spcPct val="90000"/>
              </a:lnSpc>
            </a:pPr>
            <a:r>
              <a:rPr lang="en-US" sz="3600" b="1" smtClean="0"/>
              <a:t>smoking</a:t>
            </a:r>
          </a:p>
          <a:p>
            <a:pPr eaLnBrk="1" hangingPunct="1">
              <a:lnSpc>
                <a:spcPct val="90000"/>
              </a:lnSpc>
            </a:pPr>
            <a:r>
              <a:rPr lang="en-US" sz="3600" b="1" smtClean="0"/>
              <a:t>taking alcohol, drugs</a:t>
            </a:r>
          </a:p>
          <a:p>
            <a:pPr eaLnBrk="1" hangingPunct="1">
              <a:lnSpc>
                <a:spcPct val="90000"/>
              </a:lnSpc>
            </a:pPr>
            <a:r>
              <a:rPr lang="en-US" sz="3600" b="1" smtClean="0"/>
              <a:t>physical inactivity</a:t>
            </a:r>
          </a:p>
          <a:p>
            <a:pPr eaLnBrk="1" hangingPunct="1">
              <a:lnSpc>
                <a:spcPct val="90000"/>
              </a:lnSpc>
            </a:pPr>
            <a:r>
              <a:rPr lang="en-US" sz="3600" b="1" smtClean="0"/>
              <a:t>sleeping too little</a:t>
            </a:r>
          </a:p>
          <a:p>
            <a:pPr eaLnBrk="1" hangingPunct="1">
              <a:lnSpc>
                <a:spcPct val="90000"/>
              </a:lnSpc>
            </a:pPr>
            <a:r>
              <a:rPr lang="en-US" sz="3600" b="1" smtClean="0"/>
              <a:t>watching much TV</a:t>
            </a:r>
          </a:p>
          <a:p>
            <a:pPr eaLnBrk="1" hangingPunct="1">
              <a:lnSpc>
                <a:spcPct val="90000"/>
              </a:lnSpc>
            </a:pPr>
            <a:r>
              <a:rPr lang="en-US" sz="3600" b="1" smtClean="0"/>
              <a:t>using much computer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b="1" smtClean="0"/>
              <a:t> </a:t>
            </a:r>
          </a:p>
          <a:p>
            <a:pPr eaLnBrk="1" hangingPunct="1">
              <a:lnSpc>
                <a:spcPct val="90000"/>
              </a:lnSpc>
            </a:pPr>
            <a:endParaRPr lang="en-US" b="1" smtClean="0"/>
          </a:p>
          <a:p>
            <a:pPr eaLnBrk="1" hangingPunct="1">
              <a:lnSpc>
                <a:spcPct val="90000"/>
              </a:lnSpc>
            </a:pPr>
            <a:endParaRPr lang="ru-RU" b="1" smtClean="0"/>
          </a:p>
        </p:txBody>
      </p:sp>
      <p:pic>
        <p:nvPicPr>
          <p:cNvPr id="28675" name="Рисунок 3" descr="mens_weekend6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6463" y="1196975"/>
            <a:ext cx="4310062" cy="421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286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286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286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286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286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2000"/>
                                        <p:tgtEl>
                                          <p:spTgt spid="286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8" dur="2000"/>
                                        <p:tgtEl>
                                          <p:spTgt spid="2867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4" descr="0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81150" y="404813"/>
            <a:ext cx="5846763" cy="604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</TotalTime>
  <Words>160</Words>
  <Application>Microsoft Office PowerPoint</Application>
  <PresentationFormat>Экран (4:3)</PresentationFormat>
  <Paragraphs>49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Calibri</vt:lpstr>
      <vt:lpstr>Тема Office</vt:lpstr>
      <vt:lpstr>Специальное оформление</vt:lpstr>
      <vt:lpstr>The theme of the lesson:</vt:lpstr>
      <vt:lpstr>Choose the motto:</vt:lpstr>
      <vt:lpstr>Слайд 3</vt:lpstr>
      <vt:lpstr>Слайд 4</vt:lpstr>
      <vt:lpstr>Слайд 5</vt:lpstr>
      <vt:lpstr>Слайд 6</vt:lpstr>
      <vt:lpstr>Слайд 7</vt:lpstr>
      <vt:lpstr>          Bad habits:</vt:lpstr>
      <vt:lpstr>Слайд 9</vt:lpstr>
      <vt:lpstr>Слайд 10</vt:lpstr>
      <vt:lpstr>Слайд 11</vt:lpstr>
      <vt:lpstr>       Good habits:</vt:lpstr>
      <vt:lpstr>  Good habits:</vt:lpstr>
      <vt:lpstr>   Eating rules:</vt:lpstr>
      <vt:lpstr>Physical activity:</vt:lpstr>
      <vt:lpstr>Слайд 16</vt:lpstr>
      <vt:lpstr>Слайд 17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Номинация: иностранные языки</dc:title>
  <dc:creator>МОУ СОШ №8/2</dc:creator>
  <cp:lastModifiedBy>Winda64</cp:lastModifiedBy>
  <cp:revision>49</cp:revision>
  <dcterms:created xsi:type="dcterms:W3CDTF">2010-04-21T08:19:23Z</dcterms:created>
  <dcterms:modified xsi:type="dcterms:W3CDTF">2011-05-20T16:23:32Z</dcterms:modified>
</cp:coreProperties>
</file>