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46AA6-4739-40F7-8924-1AE2366164FE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D08B89-E33D-4AD9-9470-9B80C4501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46AA6-4739-40F7-8924-1AE2366164FE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8B89-E33D-4AD9-9470-9B80C4501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46AA6-4739-40F7-8924-1AE2366164FE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8B89-E33D-4AD9-9470-9B80C4501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146AA6-4739-40F7-8924-1AE2366164FE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5D08B89-E33D-4AD9-9470-9B80C4501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46AA6-4739-40F7-8924-1AE2366164FE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8B89-E33D-4AD9-9470-9B80C4501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46AA6-4739-40F7-8924-1AE2366164FE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8B89-E33D-4AD9-9470-9B80C4501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8B89-E33D-4AD9-9470-9B80C4501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46AA6-4739-40F7-8924-1AE2366164FE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46AA6-4739-40F7-8924-1AE2366164FE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8B89-E33D-4AD9-9470-9B80C4501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46AA6-4739-40F7-8924-1AE2366164FE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8B89-E33D-4AD9-9470-9B80C4501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146AA6-4739-40F7-8924-1AE2366164FE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D08B89-E33D-4AD9-9470-9B80C4501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46AA6-4739-40F7-8924-1AE2366164FE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D08B89-E33D-4AD9-9470-9B80C4501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1146AA6-4739-40F7-8924-1AE2366164FE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5D08B89-E33D-4AD9-9470-9B80C4501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1714488"/>
            <a:ext cx="6786610" cy="4500594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rebuchet MS" pitchFamily="34" charset="0"/>
              </a:rPr>
              <a:t>Священные города Мекка и Медина</a:t>
            </a:r>
          </a:p>
          <a:p>
            <a:pPr algn="r"/>
            <a:endParaRPr lang="ru-RU" dirty="0" smtClean="0">
              <a:latin typeface="Trebuchet MS" pitchFamily="34" charset="0"/>
            </a:endParaRPr>
          </a:p>
          <a:p>
            <a:pPr algn="r"/>
            <a:endParaRPr lang="ru-RU" dirty="0">
              <a:latin typeface="Trebuchet MS" pitchFamily="34" charset="0"/>
            </a:endParaRPr>
          </a:p>
          <a:p>
            <a:pPr algn="r"/>
            <a:r>
              <a:rPr lang="ru-RU" b="1" dirty="0" smtClean="0">
                <a:latin typeface="Monotype Corsiva" pitchFamily="66" charset="0"/>
              </a:rPr>
              <a:t>Выполнила ученица</a:t>
            </a:r>
          </a:p>
          <a:p>
            <a:pPr algn="r"/>
            <a:r>
              <a:rPr lang="ru-RU" b="1" dirty="0" smtClean="0">
                <a:latin typeface="Monotype Corsiva" pitchFamily="66" charset="0"/>
              </a:rPr>
              <a:t>4класса</a:t>
            </a:r>
          </a:p>
          <a:p>
            <a:pPr algn="r"/>
            <a:r>
              <a:rPr lang="ru-RU" b="1" dirty="0" err="1" smtClean="0">
                <a:latin typeface="Monotype Corsiva" pitchFamily="66" charset="0"/>
              </a:rPr>
              <a:t>Салимжанова</a:t>
            </a:r>
            <a:r>
              <a:rPr lang="ru-RU" b="1" dirty="0" smtClean="0">
                <a:latin typeface="Monotype Corsiva" pitchFamily="66" charset="0"/>
              </a:rPr>
              <a:t>  </a:t>
            </a:r>
            <a:r>
              <a:rPr lang="ru-RU" b="1" dirty="0" err="1" smtClean="0">
                <a:latin typeface="Monotype Corsiva" pitchFamily="66" charset="0"/>
              </a:rPr>
              <a:t>Галия</a:t>
            </a:r>
            <a:endParaRPr lang="ru-RU" b="1" dirty="0" smtClean="0">
              <a:latin typeface="Monotype Corsiva" pitchFamily="66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Проект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8229600" cy="1933580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соответствии с основами ислама каждый правоверный мусульманин должен хотя бы раз в жизни посетить Мекку. Особенно значительным в глазах мусульман является особое ритуальное </a:t>
            </a:r>
            <a:r>
              <a:rPr lang="ru-RU" sz="2000" dirty="0" smtClean="0"/>
              <a:t>паломничество </a:t>
            </a:r>
            <a:r>
              <a:rPr lang="ru-RU" sz="2000" dirty="0" smtClean="0"/>
              <a:t>в Мекку - хадж, совершаемое в месяц </a:t>
            </a:r>
            <a:r>
              <a:rPr lang="ru-RU" sz="2000" dirty="0" err="1" smtClean="0"/>
              <a:t>Зу-ль-хиджжа</a:t>
            </a:r>
            <a:r>
              <a:rPr lang="ru-RU" sz="2000" dirty="0" smtClean="0"/>
              <a:t> по лунному календарю. Мусульманин, совершивший хадж, даже носит особое звание - хаджа.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6146" name="Picture 2" descr="C:\Documents and Settings\User\Рабочий стол\мухаммад\mak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357438"/>
            <a:ext cx="6572296" cy="414339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МЕДИНА (</a:t>
            </a:r>
            <a:r>
              <a:rPr lang="ru-RU" dirty="0" err="1" smtClean="0"/>
              <a:t>Madinah</a:t>
            </a:r>
            <a:r>
              <a:rPr lang="ru-RU" dirty="0" smtClean="0"/>
              <a:t>, </a:t>
            </a:r>
            <a:r>
              <a:rPr lang="ru-RU" dirty="0" err="1" smtClean="0"/>
              <a:t>Madina</a:t>
            </a:r>
            <a:r>
              <a:rPr lang="ru-RU" dirty="0" smtClean="0"/>
              <a:t>, </a:t>
            </a:r>
            <a:r>
              <a:rPr lang="ru-RU" dirty="0" err="1" smtClean="0"/>
              <a:t>Medina</a:t>
            </a:r>
            <a:r>
              <a:rPr lang="ru-RU" dirty="0" smtClean="0"/>
              <a:t>) - второй (после Мекки) священный город мусульман.</a:t>
            </a:r>
          </a:p>
          <a:p>
            <a:r>
              <a:rPr lang="ru-RU" dirty="0" smtClean="0"/>
              <a:t>  Медина находится также в западной части королевства Саудовской Аравии на расстоянии 430 км к северу от Мекки, примерно на высоте 625 м над уровнем моря. По прямой от Медины до побережья Красного моря - около 150 км, а до ближайшего портового города </a:t>
            </a:r>
            <a:r>
              <a:rPr lang="ru-RU" dirty="0" err="1" smtClean="0"/>
              <a:t>Янбу</a:t>
            </a:r>
            <a:r>
              <a:rPr lang="ru-RU" dirty="0" smtClean="0"/>
              <a:t> (</a:t>
            </a:r>
            <a:r>
              <a:rPr lang="ru-RU" dirty="0" err="1" smtClean="0"/>
              <a:t>Yanbu</a:t>
            </a:r>
            <a:r>
              <a:rPr lang="ru-RU" dirty="0" smtClean="0"/>
              <a:t>) - 275 км.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Современная Медина</a:t>
            </a:r>
            <a:endParaRPr lang="ru-RU" dirty="0"/>
          </a:p>
        </p:txBody>
      </p:sp>
      <p:pic>
        <p:nvPicPr>
          <p:cNvPr id="7171" name="Picture 3" descr="C:\Documents and Settings\User\Рабочий стол\мухаммад\hagiasophiaistambulturquia7a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2192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Медина стала первым городом, где утвердился ислам. Здесь в 632 году пророк </a:t>
            </a:r>
            <a:r>
              <a:rPr lang="ru-RU" sz="2800" dirty="0" err="1" smtClean="0"/>
              <a:t>Муххамад</a:t>
            </a:r>
            <a:r>
              <a:rPr lang="ru-RU" sz="2800" dirty="0" smtClean="0"/>
              <a:t> скончался, здесь находится его могила.</a:t>
            </a:r>
            <a:endParaRPr lang="ru-RU" sz="2800" dirty="0"/>
          </a:p>
        </p:txBody>
      </p:sp>
      <p:pic>
        <p:nvPicPr>
          <p:cNvPr id="8194" name="Picture 2" descr="C:\Documents and Settings\User\Рабочий стол\мухаммад\i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143116"/>
            <a:ext cx="6357982" cy="385765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самом центре города находится одна из основных святынь ислама - Мечеть пророка (</a:t>
            </a:r>
            <a:r>
              <a:rPr lang="ru-RU" dirty="0" err="1" smtClean="0"/>
              <a:t>аль-Масеж</a:t>
            </a:r>
            <a:r>
              <a:rPr lang="ru-RU" dirty="0" smtClean="0"/>
              <a:t> </a:t>
            </a:r>
            <a:r>
              <a:rPr lang="ru-RU" dirty="0" err="1" smtClean="0"/>
              <a:t>аль-Наби</a:t>
            </a:r>
            <a:r>
              <a:rPr lang="ru-RU" dirty="0" smtClean="0"/>
              <a:t>, по-арабски). Первоначально Мечеть пророка возникла как часть дома </a:t>
            </a:r>
            <a:r>
              <a:rPr lang="ru-RU" dirty="0" err="1" smtClean="0"/>
              <a:t>Муххамада</a:t>
            </a:r>
            <a:r>
              <a:rPr lang="ru-RU" dirty="0" smtClean="0"/>
              <a:t>. После смерти пророка этот дом, в котором он и был похоронен, был включен в состав новой, специально построенной, мечети. В последствии Мечеть пророка неоднократно перестраивалась, постоянно увеличиваясь в размерах. В своем нынешнем виде мечеть существует с середины XIX века.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- Мечеть пророка (</a:t>
            </a:r>
            <a:r>
              <a:rPr lang="ru-RU" dirty="0" err="1" smtClean="0"/>
              <a:t>аль-Масеж</a:t>
            </a:r>
            <a:r>
              <a:rPr lang="ru-RU" dirty="0" smtClean="0"/>
              <a:t> </a:t>
            </a:r>
            <a:r>
              <a:rPr lang="ru-RU" dirty="0" err="1" smtClean="0"/>
              <a:t>аль-Наби</a:t>
            </a:r>
            <a:r>
              <a:rPr lang="ru-RU" dirty="0" smtClean="0"/>
              <a:t>, по-арабски).</a:t>
            </a:r>
            <a:endParaRPr lang="ru-RU" dirty="0"/>
          </a:p>
        </p:txBody>
      </p:sp>
      <p:pic>
        <p:nvPicPr>
          <p:cNvPr id="9218" name="Picture 2" descr="C:\Documents and Settings\User\Рабочий стол\мухаммад\med-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14488"/>
            <a:ext cx="7500990" cy="478634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45720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 Последние работы по реконструкции и расширению мечети были проведены в 1980-ых годах. Общая площадь комплекса Мечети пророка было </a:t>
            </a:r>
            <a:r>
              <a:rPr lang="ru-RU" dirty="0" err="1" smtClean="0"/>
              <a:t>увеличина</a:t>
            </a:r>
            <a:r>
              <a:rPr lang="ru-RU" dirty="0" smtClean="0"/>
              <a:t> до 235 тысяч кв. метров. При этом были использованы самые современные технические решения. Так для создания тени на открытой площадке в центре мечети были установлены специальные автоматические зонтики. </a:t>
            </a:r>
          </a:p>
          <a:p>
            <a:r>
              <a:rPr lang="ru-RU" dirty="0" smtClean="0"/>
              <a:t>  Над мечетью возвышается 10 минаретов, причем 6 из них были воздвигнуты во время последнего расширения. Высота этих минаретов - 104 м. Высота старых минаретов - около 70 м.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- Мечеть пророка (</a:t>
            </a:r>
            <a:r>
              <a:rPr lang="ru-RU" sz="3200" dirty="0" err="1" smtClean="0"/>
              <a:t>аль-Масеж</a:t>
            </a:r>
            <a:r>
              <a:rPr lang="ru-RU" sz="3200" dirty="0" smtClean="0"/>
              <a:t> </a:t>
            </a:r>
            <a:r>
              <a:rPr lang="ru-RU" sz="3200" dirty="0" err="1" smtClean="0"/>
              <a:t>аль-Наби</a:t>
            </a:r>
            <a:r>
              <a:rPr lang="ru-RU" sz="3200" dirty="0" smtClean="0"/>
              <a:t>, по-арабски</a:t>
            </a:r>
            <a:r>
              <a:rPr lang="ru-RU" sz="3200" dirty="0" smtClean="0"/>
              <a:t>)-после реконструкции</a:t>
            </a:r>
            <a:endParaRPr lang="ru-RU" sz="3200" dirty="0"/>
          </a:p>
        </p:txBody>
      </p:sp>
      <p:pic>
        <p:nvPicPr>
          <p:cNvPr id="10242" name="Picture 2" descr="C:\Documents and Settings\User\Рабочий стол\мухаммад\пророк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14488"/>
            <a:ext cx="6357982" cy="450059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Как и Мекка, Медина является местом </a:t>
            </a:r>
            <a:r>
              <a:rPr lang="ru-RU" sz="3600" dirty="0" smtClean="0"/>
              <a:t>паломничества </a:t>
            </a:r>
            <a:r>
              <a:rPr lang="ru-RU" sz="3600" dirty="0" smtClean="0"/>
              <a:t>мусульман. В окрестностях Медины построен современный аэропорт, откуда самолеты летают в Каир, Дамаск, Стамбул, Карачи, Куала-Лумпур.</a:t>
            </a:r>
            <a:endParaRPr lang="ru-RU" sz="36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Паломничество в Медине.</a:t>
            </a:r>
            <a:endParaRPr lang="ru-RU" dirty="0"/>
          </a:p>
        </p:txBody>
      </p:sp>
      <p:pic>
        <p:nvPicPr>
          <p:cNvPr id="4" name="Picture 2" descr="C:\Documents and Settings\User\Рабочий стол\мухаммад\med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73250" y="2133600"/>
            <a:ext cx="5397500" cy="386716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705360"/>
          </a:xfrm>
        </p:spPr>
        <p:txBody>
          <a:bodyPr>
            <a:normAutofit/>
          </a:bodyPr>
          <a:lstStyle/>
          <a:p>
            <a:r>
              <a:rPr lang="ru-RU" dirty="0" smtClean="0"/>
              <a:t> МЕККА (</a:t>
            </a:r>
            <a:r>
              <a:rPr lang="ru-RU" dirty="0" err="1" smtClean="0"/>
              <a:t>Makkah</a:t>
            </a:r>
            <a:r>
              <a:rPr lang="ru-RU" dirty="0" smtClean="0"/>
              <a:t>, </a:t>
            </a:r>
            <a:r>
              <a:rPr lang="ru-RU" dirty="0" err="1" smtClean="0"/>
              <a:t>Mekka</a:t>
            </a:r>
            <a:r>
              <a:rPr lang="ru-RU" dirty="0" smtClean="0"/>
              <a:t>, </a:t>
            </a:r>
            <a:r>
              <a:rPr lang="ru-RU" dirty="0" err="1" smtClean="0"/>
              <a:t>Mecca</a:t>
            </a:r>
            <a:r>
              <a:rPr lang="ru-RU" dirty="0" smtClean="0"/>
              <a:t>)  - священный город всех мусульман, </a:t>
            </a:r>
            <a:r>
              <a:rPr lang="ru-RU" dirty="0" err="1" smtClean="0"/>
              <a:t>Al-Makkah</a:t>
            </a:r>
            <a:r>
              <a:rPr lang="ru-RU" dirty="0" smtClean="0"/>
              <a:t> </a:t>
            </a:r>
            <a:r>
              <a:rPr lang="ru-RU" dirty="0" err="1" smtClean="0"/>
              <a:t>Al-Mukkaramah</a:t>
            </a:r>
            <a:r>
              <a:rPr lang="ru-RU" dirty="0" smtClean="0"/>
              <a:t>, по-арабски, что можно перевести, как "Блистательная Мекка".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219200"/>
          </a:xfrm>
        </p:spPr>
        <p:txBody>
          <a:bodyPr/>
          <a:lstStyle/>
          <a:p>
            <a:pPr algn="ctr"/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err="1" smtClean="0"/>
              <a:t>Рукая</a:t>
            </a:r>
            <a:r>
              <a:rPr lang="ru-RU" dirty="0" smtClean="0"/>
              <a:t> </a:t>
            </a:r>
            <a:r>
              <a:rPr lang="ru-RU" dirty="0" err="1" smtClean="0"/>
              <a:t>Максуд</a:t>
            </a:r>
            <a:r>
              <a:rPr lang="ru-RU" dirty="0" smtClean="0"/>
              <a:t> «Ислам». Ю.В. </a:t>
            </a:r>
            <a:r>
              <a:rPr lang="ru-RU" dirty="0" err="1" smtClean="0"/>
              <a:t>Мизун</a:t>
            </a:r>
            <a:r>
              <a:rPr lang="ru-RU" dirty="0" smtClean="0"/>
              <a:t>, Ю.Г. </a:t>
            </a:r>
            <a:r>
              <a:rPr lang="ru-RU" dirty="0" err="1" smtClean="0"/>
              <a:t>Мизун</a:t>
            </a:r>
            <a:r>
              <a:rPr lang="ru-RU" dirty="0" smtClean="0"/>
              <a:t> «Тайны богов и религий». Майкл </a:t>
            </a:r>
            <a:r>
              <a:rPr lang="ru-RU" dirty="0" err="1" smtClean="0"/>
              <a:t>Кин</a:t>
            </a:r>
            <a:r>
              <a:rPr lang="ru-RU" dirty="0" smtClean="0"/>
              <a:t> » Религии мира».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242889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Спасибо за внимание</a:t>
            </a:r>
            <a:endParaRPr lang="ru-RU" sz="6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321468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Находится Мекка в западной части королевства Саудовской Аравии, в исторической области </a:t>
            </a:r>
            <a:r>
              <a:rPr lang="ru-RU" sz="3200" dirty="0" err="1" smtClean="0"/>
              <a:t>Хиджаз</a:t>
            </a:r>
            <a:r>
              <a:rPr lang="ru-RU" sz="3200" dirty="0" smtClean="0"/>
              <a:t>, на расстоянии около 75 км от побережья Красного моря. Мекка находится на высоте 300 м в долине, окруженной невысокими горами.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1026" name="Picture 2" descr="C:\Documents and Settings\User\Рабочий стол\мухаммад\arabmap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786058"/>
            <a:ext cx="5643602" cy="364333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4572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В Мекке около 570 года родился основатель ислама пророк </a:t>
            </a:r>
            <a:r>
              <a:rPr lang="ru-RU" dirty="0" err="1" smtClean="0"/>
              <a:t>Муххамад</a:t>
            </a:r>
            <a:r>
              <a:rPr lang="ru-RU" dirty="0" smtClean="0"/>
              <a:t> (Мухаммед). Здесь примерно в 610 году он начал проповедовать свои </a:t>
            </a:r>
            <a:r>
              <a:rPr lang="ru-RU" dirty="0" err="1" smtClean="0"/>
              <a:t>идеи,на</a:t>
            </a:r>
            <a:r>
              <a:rPr lang="ru-RU" dirty="0" smtClean="0"/>
              <a:t> основе которых и возникла новая религия – </a:t>
            </a:r>
            <a:r>
              <a:rPr lang="ru-RU" dirty="0" err="1" smtClean="0"/>
              <a:t>ислам.В</a:t>
            </a:r>
            <a:r>
              <a:rPr lang="ru-RU" dirty="0" smtClean="0"/>
              <a:t> </a:t>
            </a:r>
            <a:r>
              <a:rPr lang="ru-RU" dirty="0" smtClean="0"/>
              <a:t>630 году, когда </a:t>
            </a:r>
            <a:r>
              <a:rPr lang="ru-RU" dirty="0" err="1" smtClean="0"/>
              <a:t>Муххамад</a:t>
            </a:r>
            <a:r>
              <a:rPr lang="ru-RU" dirty="0" smtClean="0"/>
              <a:t> после изгнания вернулся в Мекку, он очистил Каабу от языческих идолов (а по преданию, таких идолов было 340) и провозгласил её главной святыней мусульман. С тех пор Мекка является духовным центром ислама, священным городом для всех мусульман. "Мать городов" - так называется Мекка в Коране (сура 6, </a:t>
            </a:r>
            <a:r>
              <a:rPr lang="ru-RU" dirty="0" err="1" smtClean="0"/>
              <a:t>аят</a:t>
            </a:r>
            <a:r>
              <a:rPr lang="ru-RU" dirty="0" smtClean="0"/>
              <a:t> 92), и каждый, попадающий в Мекку, произносит ритуальную молитву, начинающуюся словами "</a:t>
            </a:r>
            <a:r>
              <a:rPr lang="ru-RU" dirty="0" err="1" smtClean="0"/>
              <a:t>Лабайк-аллахума</a:t>
            </a:r>
            <a:r>
              <a:rPr lang="ru-RU" dirty="0" smtClean="0"/>
              <a:t> </a:t>
            </a:r>
            <a:r>
              <a:rPr lang="ru-RU" dirty="0" err="1" smtClean="0"/>
              <a:t>лабайка</a:t>
            </a:r>
            <a:r>
              <a:rPr lang="ru-RU" dirty="0" smtClean="0"/>
              <a:t>", что означает "я здесь, Господи, я здесь".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716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Центральная часть Мекки. Вид сверху.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Documents and Settings\User\Рабочий стол\мухаммад\makkah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14488"/>
            <a:ext cx="6572296" cy="428628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100" dirty="0" smtClean="0"/>
              <a:t>Прошли века. Сегодня Мекка - это современный город с населением более 1 миллиона человек. </a:t>
            </a:r>
            <a:endParaRPr lang="ru-RU" sz="31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697191" y="1586469"/>
            <a:ext cx="30649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200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 </a:t>
            </a:r>
            <a:endParaRPr lang="ru-RU" dirty="0"/>
          </a:p>
        </p:txBody>
      </p:sp>
      <p:pic>
        <p:nvPicPr>
          <p:cNvPr id="3075" name="Picture 3" descr="C:\Documents and Settings\User\Рабочий стол\мухаммад\har-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71612"/>
            <a:ext cx="7358114" cy="471490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229600" cy="1933580"/>
          </a:xfrm>
        </p:spPr>
        <p:txBody>
          <a:bodyPr>
            <a:noAutofit/>
          </a:bodyPr>
          <a:lstStyle/>
          <a:p>
            <a:r>
              <a:rPr lang="ru-RU" sz="2400" dirty="0" smtClean="0"/>
              <a:t>Однако и сегодня так же, как и много лет назад, вся жизнь Мекки связана с мусульманскими святынями - Каабой и построенной вокруг него мечетью </a:t>
            </a:r>
            <a:r>
              <a:rPr lang="ru-RU" sz="2400" dirty="0" err="1" smtClean="0"/>
              <a:t>Харам</a:t>
            </a:r>
            <a:r>
              <a:rPr lang="ru-RU" sz="2400" dirty="0" smtClean="0"/>
              <a:t>. Священная мечеть </a:t>
            </a:r>
            <a:r>
              <a:rPr lang="ru-RU" sz="2400" dirty="0" err="1" smtClean="0"/>
              <a:t>Харам</a:t>
            </a:r>
            <a:r>
              <a:rPr lang="ru-RU" sz="2400" dirty="0" smtClean="0"/>
              <a:t> (</a:t>
            </a:r>
            <a:r>
              <a:rPr lang="ru-RU" sz="2400" dirty="0" err="1" smtClean="0"/>
              <a:t>аль-Масеж</a:t>
            </a:r>
            <a:r>
              <a:rPr lang="ru-RU" sz="2400" dirty="0" smtClean="0"/>
              <a:t> </a:t>
            </a:r>
            <a:r>
              <a:rPr lang="ru-RU" sz="2400" dirty="0" err="1" smtClean="0"/>
              <a:t>аль-Харам</a:t>
            </a:r>
            <a:r>
              <a:rPr lang="ru-RU" sz="2400" dirty="0" smtClean="0"/>
              <a:t>, что по-арабски и означает "Священная мечеть")</a:t>
            </a:r>
            <a:endParaRPr lang="ru-RU" sz="2400" dirty="0"/>
          </a:p>
        </p:txBody>
      </p:sp>
      <p:pic>
        <p:nvPicPr>
          <p:cNvPr id="4098" name="Picture 2" descr="C:\Documents and Settings\User\Рабочий стол\мухаммад\haram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571744"/>
            <a:ext cx="6858048" cy="385765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71451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центре мечети на площади, выложенной мраморными плитами, находится святилище Кааба, которое мусульмане часто называют </a:t>
            </a:r>
            <a:r>
              <a:rPr lang="ru-RU" sz="2400" dirty="0" err="1" smtClean="0"/>
              <a:t>аль-Баит</a:t>
            </a:r>
            <a:r>
              <a:rPr lang="ru-RU" sz="2400" dirty="0" smtClean="0"/>
              <a:t> </a:t>
            </a:r>
            <a:r>
              <a:rPr lang="ru-RU" sz="2400" dirty="0" err="1" smtClean="0"/>
              <a:t>аль-Харам</a:t>
            </a:r>
            <a:r>
              <a:rPr lang="ru-RU" sz="2400" dirty="0" smtClean="0"/>
              <a:t>, что означает "священный дом".</a:t>
            </a:r>
            <a:endParaRPr lang="ru-RU" sz="2400" dirty="0"/>
          </a:p>
        </p:txBody>
      </p:sp>
      <p:pic>
        <p:nvPicPr>
          <p:cNvPr id="5122" name="Picture 2" descr="C:\Documents and Settings\User\Рабочий стол\мухаммад\kaaba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3" y="2214554"/>
            <a:ext cx="6500859" cy="385765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мечети </a:t>
            </a:r>
            <a:r>
              <a:rPr lang="ru-RU" dirty="0" err="1" smtClean="0"/>
              <a:t>Харам</a:t>
            </a:r>
            <a:r>
              <a:rPr lang="ru-RU" dirty="0" smtClean="0"/>
              <a:t> находится и священный источник Зам-зам. Этот источник был дарован Исмаилу, когда он со своей матерью </a:t>
            </a:r>
            <a:r>
              <a:rPr lang="ru-RU" dirty="0" err="1" smtClean="0"/>
              <a:t>Хаджар</a:t>
            </a:r>
            <a:r>
              <a:rPr lang="ru-RU" dirty="0" smtClean="0"/>
              <a:t> (</a:t>
            </a:r>
            <a:r>
              <a:rPr lang="ru-RU" dirty="0" err="1" smtClean="0"/>
              <a:t>Агарь</a:t>
            </a:r>
            <a:r>
              <a:rPr lang="ru-RU" dirty="0" smtClean="0"/>
              <a:t> в Библии) умирал в пустыне от жажды. Именно вокруг него потом и возникла Мекка. Вода из источника Зам-зам поступает по трубам во внутренние помещения мечети, где находятся специальные места для омовения и питья. Вода источника Зам-зам, кстати, действительно удивительно приятна на вкус.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128</TotalTime>
  <Words>757</Words>
  <Application>Microsoft Office PowerPoint</Application>
  <PresentationFormat>Экран (4:3)</PresentationFormat>
  <Paragraphs>31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Бумажная</vt:lpstr>
      <vt:lpstr>Проект</vt:lpstr>
      <vt:lpstr> МЕККА (Makkah, Mekka, Mecca)  - священный город всех мусульман, Al-Makkah Al-Mukkaramah, по-арабски, что можно перевести, как "Блистательная Мекка".</vt:lpstr>
      <vt:lpstr>Находится Мекка в западной части королевства Саудовской Аравии, в исторической области Хиджаз, на расстоянии около 75 км от побережья Красного моря. Мекка находится на высоте 300 м в долине, окруженной невысокими горами. </vt:lpstr>
      <vt:lpstr>Слайд 4</vt:lpstr>
      <vt:lpstr>      Центральная часть Мекки. Вид сверху.   </vt:lpstr>
      <vt:lpstr> Прошли века. Сегодня Мекка - это современный город с населением более 1 миллиона человек. </vt:lpstr>
      <vt:lpstr>Однако и сегодня так же, как и много лет назад, вся жизнь Мекки связана с мусульманскими святынями - Каабой и построенной вокруг него мечетью Харам. Священная мечеть Харам (аль-Масеж аль-Харам, что по-арабски и означает "Священная мечеть")</vt:lpstr>
      <vt:lpstr>В центре мечети на площади, выложенной мраморными плитами, находится святилище Кааба, которое мусульмане часто называют аль-Баит аль-Харам, что означает "священный дом".</vt:lpstr>
      <vt:lpstr>Слайд 9</vt:lpstr>
      <vt:lpstr>В соответствии с основами ислама каждый правоверный мусульманин должен хотя бы раз в жизни посетить Мекку. Особенно значительным в глазах мусульман является особое ритуальное паломничество в Мекку - хадж, совершаемое в месяц Зу-ль-хиджжа по лунному календарю. Мусульманин, совершивший хадж, даже носит особое звание - хаджа. </vt:lpstr>
      <vt:lpstr>Слайд 11</vt:lpstr>
      <vt:lpstr>Современная Медина</vt:lpstr>
      <vt:lpstr>Медина стала первым городом, где утвердился ислам. Здесь в 632 году пророк Муххамад скончался, здесь находится его могила.</vt:lpstr>
      <vt:lpstr>Слайд 14</vt:lpstr>
      <vt:lpstr>- Мечеть пророка (аль-Масеж аль-Наби, по-арабски).</vt:lpstr>
      <vt:lpstr>Слайд 16</vt:lpstr>
      <vt:lpstr>- Мечеть пророка (аль-Масеж аль-Наби, по-арабски)-после реконструкции</vt:lpstr>
      <vt:lpstr>Слайд 18</vt:lpstr>
      <vt:lpstr>Паломничество в Медине.</vt:lpstr>
      <vt:lpstr>Литература</vt:lpstr>
      <vt:lpstr>Слайд 21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User</dc:creator>
  <cp:lastModifiedBy>User</cp:lastModifiedBy>
  <cp:revision>13</cp:revision>
  <dcterms:created xsi:type="dcterms:W3CDTF">2014-01-07T20:02:43Z</dcterms:created>
  <dcterms:modified xsi:type="dcterms:W3CDTF">2014-01-07T22:13:40Z</dcterms:modified>
</cp:coreProperties>
</file>