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9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9375A9-EB90-4F7E-BA6F-7DAE6376385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4FFD07-43C0-40B3-98BB-BC1CC39D35E9}">
      <dgm:prSet custT="1"/>
      <dgm:spPr/>
      <dgm:t>
        <a:bodyPr/>
        <a:lstStyle/>
        <a:p>
          <a:pPr rtl="0"/>
          <a:r>
            <a:rPr lang="ru-RU" sz="1400" i="0" dirty="0" smtClean="0"/>
            <a:t>Длина (мм)</a:t>
          </a:r>
          <a:r>
            <a:rPr lang="en-US" sz="1400" i="0" dirty="0" smtClean="0"/>
            <a:t> </a:t>
          </a:r>
          <a:r>
            <a:rPr lang="ru-RU" sz="1400" i="0" dirty="0" smtClean="0"/>
            <a:t>2200</a:t>
          </a:r>
          <a:endParaRPr lang="en-US" sz="1400" i="0" dirty="0"/>
        </a:p>
      </dgm:t>
    </dgm:pt>
    <dgm:pt modelId="{4E75470A-5F82-40B4-BEB1-3A8A2F998DFB}" type="parTrans" cxnId="{DC27B6C2-F645-4A91-B59D-F2A291296C98}">
      <dgm:prSet/>
      <dgm:spPr/>
      <dgm:t>
        <a:bodyPr/>
        <a:lstStyle/>
        <a:p>
          <a:endParaRPr lang="ru-RU"/>
        </a:p>
      </dgm:t>
    </dgm:pt>
    <dgm:pt modelId="{2A0FBF6E-059F-4BBC-AAC6-E6CA17E35BB2}" type="sibTrans" cxnId="{DC27B6C2-F645-4A91-B59D-F2A291296C98}">
      <dgm:prSet/>
      <dgm:spPr/>
      <dgm:t>
        <a:bodyPr/>
        <a:lstStyle/>
        <a:p>
          <a:endParaRPr lang="ru-RU"/>
        </a:p>
      </dgm:t>
    </dgm:pt>
    <dgm:pt modelId="{78DABAFE-B33E-429A-96C5-395BAE85B9FA}">
      <dgm:prSet custT="1"/>
      <dgm:spPr/>
      <dgm:t>
        <a:bodyPr/>
        <a:lstStyle/>
        <a:p>
          <a:pPr rtl="0"/>
          <a:r>
            <a:rPr lang="ru-RU" sz="1400" i="0" dirty="0" smtClean="0"/>
            <a:t>Ширина (мм)</a:t>
          </a:r>
          <a:r>
            <a:rPr lang="en-US" sz="1400" i="0" dirty="0" smtClean="0"/>
            <a:t> </a:t>
          </a:r>
          <a:r>
            <a:rPr lang="ru-RU" sz="1400" i="0" dirty="0" smtClean="0"/>
            <a:t>810</a:t>
          </a:r>
          <a:endParaRPr lang="ru-RU" sz="1400" i="0" dirty="0"/>
        </a:p>
      </dgm:t>
    </dgm:pt>
    <dgm:pt modelId="{2A3DD63C-5C83-4C60-9B71-BEF49AE38C49}" type="parTrans" cxnId="{22EBA35F-57E5-463D-A8F6-DE0F0ED9FD80}">
      <dgm:prSet/>
      <dgm:spPr/>
      <dgm:t>
        <a:bodyPr/>
        <a:lstStyle/>
        <a:p>
          <a:endParaRPr lang="ru-RU"/>
        </a:p>
      </dgm:t>
    </dgm:pt>
    <dgm:pt modelId="{1BC1EF24-8DEA-43BA-87A7-B3E2F3F46630}" type="sibTrans" cxnId="{22EBA35F-57E5-463D-A8F6-DE0F0ED9FD80}">
      <dgm:prSet/>
      <dgm:spPr/>
      <dgm:t>
        <a:bodyPr/>
        <a:lstStyle/>
        <a:p>
          <a:endParaRPr lang="ru-RU"/>
        </a:p>
      </dgm:t>
    </dgm:pt>
    <dgm:pt modelId="{B4F54227-BE45-4D85-9F10-E90E41DC0B7D}">
      <dgm:prSet custT="1"/>
      <dgm:spPr/>
      <dgm:t>
        <a:bodyPr/>
        <a:lstStyle/>
        <a:p>
          <a:pPr rtl="0"/>
          <a:r>
            <a:rPr lang="ru-RU" sz="1400" i="0" dirty="0" smtClean="0"/>
            <a:t>Высота (мм)</a:t>
          </a:r>
          <a:r>
            <a:rPr lang="en-US" sz="1400" i="0" dirty="0" smtClean="0"/>
            <a:t> </a:t>
          </a:r>
          <a:r>
            <a:rPr lang="ru-RU" sz="1400" i="0" dirty="0" smtClean="0"/>
            <a:t>1150</a:t>
          </a:r>
          <a:endParaRPr lang="ru-RU" sz="1400" i="0" dirty="0"/>
        </a:p>
      </dgm:t>
    </dgm:pt>
    <dgm:pt modelId="{6E6DE003-C0A8-4740-BD51-7D368361A068}" type="parTrans" cxnId="{3EB7885D-4479-4689-8B29-2331B965F374}">
      <dgm:prSet/>
      <dgm:spPr/>
      <dgm:t>
        <a:bodyPr/>
        <a:lstStyle/>
        <a:p>
          <a:endParaRPr lang="ru-RU"/>
        </a:p>
      </dgm:t>
    </dgm:pt>
    <dgm:pt modelId="{901A242C-6285-4159-9206-20A7D57F3470}" type="sibTrans" cxnId="{3EB7885D-4479-4689-8B29-2331B965F374}">
      <dgm:prSet/>
      <dgm:spPr/>
      <dgm:t>
        <a:bodyPr/>
        <a:lstStyle/>
        <a:p>
          <a:endParaRPr lang="ru-RU"/>
        </a:p>
      </dgm:t>
    </dgm:pt>
    <dgm:pt modelId="{E600E769-3A39-4A53-AFC2-BB52F2DA3F09}">
      <dgm:prSet custT="1"/>
      <dgm:spPr/>
      <dgm:t>
        <a:bodyPr/>
        <a:lstStyle/>
        <a:p>
          <a:pPr rtl="0"/>
          <a:r>
            <a:rPr lang="ru-RU" sz="1400" i="0" dirty="0" smtClean="0"/>
            <a:t>Сухая масса (кг)</a:t>
          </a:r>
          <a:r>
            <a:rPr lang="en-US" sz="1400" i="0" dirty="0" smtClean="0"/>
            <a:t> </a:t>
          </a:r>
          <a:r>
            <a:rPr lang="ru-RU" sz="1400" i="0" dirty="0" smtClean="0"/>
            <a:t>166</a:t>
          </a:r>
          <a:endParaRPr lang="en-US" sz="1400" i="0" dirty="0"/>
        </a:p>
      </dgm:t>
    </dgm:pt>
    <dgm:pt modelId="{3A224335-4D05-4EF3-A140-78159074A3B0}" type="parTrans" cxnId="{61DF6E0B-229E-49EE-893C-55E9C516D112}">
      <dgm:prSet/>
      <dgm:spPr/>
      <dgm:t>
        <a:bodyPr/>
        <a:lstStyle/>
        <a:p>
          <a:endParaRPr lang="ru-RU"/>
        </a:p>
      </dgm:t>
    </dgm:pt>
    <dgm:pt modelId="{ACF8323C-668C-4E36-AF52-ADFD0F514AF7}" type="sibTrans" cxnId="{61DF6E0B-229E-49EE-893C-55E9C516D112}">
      <dgm:prSet/>
      <dgm:spPr/>
      <dgm:t>
        <a:bodyPr/>
        <a:lstStyle/>
        <a:p>
          <a:endParaRPr lang="ru-RU"/>
        </a:p>
      </dgm:t>
    </dgm:pt>
    <dgm:pt modelId="{988056B6-6C03-40E0-993F-7B56E7402EBC}">
      <dgm:prSet custT="1"/>
      <dgm:spPr/>
      <dgm:t>
        <a:bodyPr/>
        <a:lstStyle/>
        <a:p>
          <a:pPr rtl="0"/>
          <a:r>
            <a:rPr lang="ru-RU" sz="1400" i="0" dirty="0" smtClean="0"/>
            <a:t>Максимальная мощность (л.с.)</a:t>
          </a:r>
          <a:r>
            <a:rPr lang="en-US" sz="1400" i="0" dirty="0" smtClean="0"/>
            <a:t> </a:t>
          </a:r>
          <a:r>
            <a:rPr lang="ru-RU" sz="1400" i="0" dirty="0" smtClean="0"/>
            <a:t>24,5</a:t>
          </a:r>
          <a:endParaRPr lang="en-US" sz="1400" i="0" dirty="0"/>
        </a:p>
      </dgm:t>
    </dgm:pt>
    <dgm:pt modelId="{41B002A6-74E6-47C8-9649-AE8198221BC7}" type="parTrans" cxnId="{AC7E50E9-8468-446E-B147-67E63A2F4B8D}">
      <dgm:prSet/>
      <dgm:spPr/>
      <dgm:t>
        <a:bodyPr/>
        <a:lstStyle/>
        <a:p>
          <a:endParaRPr lang="ru-RU"/>
        </a:p>
      </dgm:t>
    </dgm:pt>
    <dgm:pt modelId="{8A02F40C-FD8E-46A6-9385-7000AE7876F7}" type="sibTrans" cxnId="{AC7E50E9-8468-446E-B147-67E63A2F4B8D}">
      <dgm:prSet/>
      <dgm:spPr/>
      <dgm:t>
        <a:bodyPr/>
        <a:lstStyle/>
        <a:p>
          <a:endParaRPr lang="ru-RU"/>
        </a:p>
      </dgm:t>
    </dgm:pt>
    <dgm:pt modelId="{91D71575-D5D3-4574-953F-90DFAE113C11}">
      <dgm:prSet custT="1"/>
      <dgm:spPr/>
      <dgm:t>
        <a:bodyPr/>
        <a:lstStyle/>
        <a:p>
          <a:pPr rtl="0"/>
          <a:r>
            <a:rPr lang="ru-RU" sz="1400" i="0" dirty="0" smtClean="0"/>
            <a:t>Максимальная скорость</a:t>
          </a:r>
          <a:r>
            <a:rPr lang="en-US" sz="1400" i="0" dirty="0" smtClean="0"/>
            <a:t> </a:t>
          </a:r>
          <a:r>
            <a:rPr lang="ru-RU" sz="1400" i="0" dirty="0" smtClean="0"/>
            <a:t>160 км/ч</a:t>
          </a:r>
          <a:endParaRPr lang="ru-RU" sz="1400" i="0" dirty="0"/>
        </a:p>
      </dgm:t>
    </dgm:pt>
    <dgm:pt modelId="{FA3B3F48-9BBE-4440-9FB6-C6F4951035D8}" type="parTrans" cxnId="{3E59050F-40DB-46D6-A550-CE41CC1D719B}">
      <dgm:prSet/>
      <dgm:spPr/>
      <dgm:t>
        <a:bodyPr/>
        <a:lstStyle/>
        <a:p>
          <a:endParaRPr lang="ru-RU"/>
        </a:p>
      </dgm:t>
    </dgm:pt>
    <dgm:pt modelId="{55482BEF-D0AD-4D80-B3CC-691C6675E44E}" type="sibTrans" cxnId="{3E59050F-40DB-46D6-A550-CE41CC1D719B}">
      <dgm:prSet/>
      <dgm:spPr/>
      <dgm:t>
        <a:bodyPr/>
        <a:lstStyle/>
        <a:p>
          <a:endParaRPr lang="ru-RU"/>
        </a:p>
      </dgm:t>
    </dgm:pt>
    <dgm:pt modelId="{B9508A73-E999-4D14-9F67-B0003394A1B6}">
      <dgm:prSet custT="1"/>
      <dgm:spPr/>
      <dgm:t>
        <a:bodyPr/>
        <a:lstStyle/>
        <a:p>
          <a:pPr rtl="0"/>
          <a:r>
            <a:rPr lang="ru-RU" sz="1400" i="0" dirty="0" smtClean="0"/>
            <a:t>Емкость топливного бака (литр)</a:t>
          </a:r>
          <a:r>
            <a:rPr lang="en-US" sz="1400" i="0" dirty="0" smtClean="0"/>
            <a:t> </a:t>
          </a:r>
          <a:r>
            <a:rPr lang="ru-RU" sz="1400" i="0" dirty="0" smtClean="0"/>
            <a:t>12,5 </a:t>
          </a:r>
          <a:endParaRPr lang="ru-RU" sz="1400" i="0" dirty="0"/>
        </a:p>
      </dgm:t>
    </dgm:pt>
    <dgm:pt modelId="{A4C845A4-292D-4C5A-A5C5-6D10071B32C5}" type="parTrans" cxnId="{FC6FD235-1614-4E7B-93CE-ACF7BA69A9D9}">
      <dgm:prSet/>
      <dgm:spPr/>
      <dgm:t>
        <a:bodyPr/>
        <a:lstStyle/>
        <a:p>
          <a:endParaRPr lang="ru-RU"/>
        </a:p>
      </dgm:t>
    </dgm:pt>
    <dgm:pt modelId="{F014A462-6675-488A-B051-1A186AA6C611}" type="sibTrans" cxnId="{FC6FD235-1614-4E7B-93CE-ACF7BA69A9D9}">
      <dgm:prSet/>
      <dgm:spPr/>
      <dgm:t>
        <a:bodyPr/>
        <a:lstStyle/>
        <a:p>
          <a:endParaRPr lang="ru-RU"/>
        </a:p>
      </dgm:t>
    </dgm:pt>
    <dgm:pt modelId="{539584F7-1A3B-429B-8C0A-FBFEA6FD7216}">
      <dgm:prSet custT="1"/>
      <dgm:spPr/>
      <dgm:t>
        <a:bodyPr/>
        <a:lstStyle/>
        <a:p>
          <a:r>
            <a:rPr lang="ru-RU" sz="1400" b="0" i="0" dirty="0" smtClean="0"/>
            <a:t>Размер шин ↓</a:t>
          </a:r>
          <a:endParaRPr lang="ru-RU" sz="1400" b="0" i="0" dirty="0"/>
        </a:p>
      </dgm:t>
    </dgm:pt>
    <dgm:pt modelId="{648130EB-A9D0-4A20-94F7-BCAC1E8D8FBC}" type="parTrans" cxnId="{DA131AB2-6AF3-41E7-A926-201A6A8ABC30}">
      <dgm:prSet/>
      <dgm:spPr/>
      <dgm:t>
        <a:bodyPr/>
        <a:lstStyle/>
        <a:p>
          <a:endParaRPr lang="ru-RU"/>
        </a:p>
      </dgm:t>
    </dgm:pt>
    <dgm:pt modelId="{ED42B36B-F893-4CF8-982F-1EF1CA65C2C6}" type="sibTrans" cxnId="{DA131AB2-6AF3-41E7-A926-201A6A8ABC30}">
      <dgm:prSet/>
      <dgm:spPr/>
      <dgm:t>
        <a:bodyPr/>
        <a:lstStyle/>
        <a:p>
          <a:endParaRPr lang="ru-RU"/>
        </a:p>
      </dgm:t>
    </dgm:pt>
    <dgm:pt modelId="{801F867B-FF4F-4B9E-9D24-3AEFBE61D692}">
      <dgm:prSet custT="1"/>
      <dgm:spPr/>
      <dgm:t>
        <a:bodyPr/>
        <a:lstStyle/>
        <a:p>
          <a:r>
            <a:rPr lang="ru-RU" sz="1400" b="0" i="0" dirty="0" smtClean="0"/>
            <a:t>Передняя 120/80-14</a:t>
          </a:r>
          <a:endParaRPr lang="ru-RU" sz="1400" b="0" i="0" dirty="0"/>
        </a:p>
      </dgm:t>
    </dgm:pt>
    <dgm:pt modelId="{5E6ECD01-1EE0-4D7F-875C-282B8C66BBA7}" type="parTrans" cxnId="{6F6BC989-83A6-4902-91E7-EE42F0A29A76}">
      <dgm:prSet/>
      <dgm:spPr/>
      <dgm:t>
        <a:bodyPr/>
        <a:lstStyle/>
        <a:p>
          <a:endParaRPr lang="ru-RU"/>
        </a:p>
      </dgm:t>
    </dgm:pt>
    <dgm:pt modelId="{B5F013CF-25CF-4FD8-929D-84EC7FE1341F}" type="sibTrans" cxnId="{6F6BC989-83A6-4902-91E7-EE42F0A29A76}">
      <dgm:prSet/>
      <dgm:spPr/>
      <dgm:t>
        <a:bodyPr/>
        <a:lstStyle/>
        <a:p>
          <a:endParaRPr lang="ru-RU"/>
        </a:p>
      </dgm:t>
    </dgm:pt>
    <dgm:pt modelId="{D9BFFE3D-879A-453A-AE71-982D9D037D34}">
      <dgm:prSet custT="1"/>
      <dgm:spPr/>
      <dgm:t>
        <a:bodyPr/>
        <a:lstStyle/>
        <a:p>
          <a:r>
            <a:rPr lang="ru-RU" sz="1400" b="0" i="0" dirty="0" smtClean="0"/>
            <a:t>Задняя 150/70-13</a:t>
          </a:r>
          <a:endParaRPr lang="ru-RU" sz="1400" b="0" i="0" dirty="0"/>
        </a:p>
      </dgm:t>
    </dgm:pt>
    <dgm:pt modelId="{0E989D0D-EFB9-4AA1-908C-DE6C99B72A15}" type="parTrans" cxnId="{61AD3098-F826-46A6-9113-E78218D03EE2}">
      <dgm:prSet/>
      <dgm:spPr/>
      <dgm:t>
        <a:bodyPr/>
        <a:lstStyle/>
        <a:p>
          <a:endParaRPr lang="ru-RU"/>
        </a:p>
      </dgm:t>
    </dgm:pt>
    <dgm:pt modelId="{140CA317-05B9-4F8C-A443-4A13F01CA0E0}" type="sibTrans" cxnId="{61AD3098-F826-46A6-9113-E78218D03EE2}">
      <dgm:prSet/>
      <dgm:spPr/>
      <dgm:t>
        <a:bodyPr/>
        <a:lstStyle/>
        <a:p>
          <a:endParaRPr lang="ru-RU"/>
        </a:p>
      </dgm:t>
    </dgm:pt>
    <dgm:pt modelId="{26F6F27A-D44E-4FB3-A971-0B35B356C186}">
      <dgm:prSet custT="1"/>
      <dgm:spPr/>
      <dgm:t>
        <a:bodyPr/>
        <a:lstStyle/>
        <a:p>
          <a:r>
            <a:rPr lang="ru-RU" sz="1400" b="0" i="0" dirty="0" smtClean="0"/>
            <a:t>Рабочий объем двигателя (куб.см) 298,9</a:t>
          </a:r>
          <a:endParaRPr lang="ru-RU" sz="1400" b="0" i="0" dirty="0"/>
        </a:p>
      </dgm:t>
    </dgm:pt>
    <dgm:pt modelId="{E337C926-BC78-440D-8E42-BED25FBE28FD}" type="parTrans" cxnId="{B295958C-BC62-4812-A79D-C75C64DF2D44}">
      <dgm:prSet/>
      <dgm:spPr/>
      <dgm:t>
        <a:bodyPr/>
        <a:lstStyle/>
        <a:p>
          <a:endParaRPr lang="ru-RU"/>
        </a:p>
      </dgm:t>
    </dgm:pt>
    <dgm:pt modelId="{944BA011-8D4F-4790-8C75-988750C5A461}" type="sibTrans" cxnId="{B295958C-BC62-4812-A79D-C75C64DF2D44}">
      <dgm:prSet/>
      <dgm:spPr/>
      <dgm:t>
        <a:bodyPr/>
        <a:lstStyle/>
        <a:p>
          <a:endParaRPr lang="ru-RU"/>
        </a:p>
      </dgm:t>
    </dgm:pt>
    <dgm:pt modelId="{859BA526-0CB9-4296-BA49-E5A771FB9FBB}" type="pres">
      <dgm:prSet presAssocID="{1B9375A9-EB90-4F7E-BA6F-7DAE6376385D}" presName="linear" presStyleCnt="0">
        <dgm:presLayoutVars>
          <dgm:animLvl val="lvl"/>
          <dgm:resizeHandles val="exact"/>
        </dgm:presLayoutVars>
      </dgm:prSet>
      <dgm:spPr/>
    </dgm:pt>
    <dgm:pt modelId="{0D438758-A006-40DC-B2C7-31E815BF3637}" type="pres">
      <dgm:prSet presAssocID="{894FFD07-43C0-40B3-98BB-BC1CC39D35E9}" presName="parentText" presStyleLbl="node1" presStyleIdx="0" presStyleCnt="11" custLinFactNeighborY="7778">
        <dgm:presLayoutVars>
          <dgm:chMax val="0"/>
          <dgm:bulletEnabled val="1"/>
        </dgm:presLayoutVars>
      </dgm:prSet>
      <dgm:spPr/>
    </dgm:pt>
    <dgm:pt modelId="{BA82C0CB-9108-4372-B019-2784C3594F46}" type="pres">
      <dgm:prSet presAssocID="{2A0FBF6E-059F-4BBC-AAC6-E6CA17E35BB2}" presName="spacer" presStyleCnt="0"/>
      <dgm:spPr/>
    </dgm:pt>
    <dgm:pt modelId="{3498F9D4-9A95-4BDC-B188-ED5880ED5E93}" type="pres">
      <dgm:prSet presAssocID="{78DABAFE-B33E-429A-96C5-395BAE85B9FA}" presName="parentText" presStyleLbl="node1" presStyleIdx="1" presStyleCnt="11">
        <dgm:presLayoutVars>
          <dgm:chMax val="0"/>
          <dgm:bulletEnabled val="1"/>
        </dgm:presLayoutVars>
      </dgm:prSet>
      <dgm:spPr/>
    </dgm:pt>
    <dgm:pt modelId="{25060A5A-9B4B-4B8A-9836-DAFB57FF4BC5}" type="pres">
      <dgm:prSet presAssocID="{1BC1EF24-8DEA-43BA-87A7-B3E2F3F46630}" presName="spacer" presStyleCnt="0"/>
      <dgm:spPr/>
    </dgm:pt>
    <dgm:pt modelId="{E222F219-9727-4B61-8765-B2496BD5CD39}" type="pres">
      <dgm:prSet presAssocID="{B4F54227-BE45-4D85-9F10-E90E41DC0B7D}" presName="parentText" presStyleLbl="node1" presStyleIdx="2" presStyleCnt="11">
        <dgm:presLayoutVars>
          <dgm:chMax val="0"/>
          <dgm:bulletEnabled val="1"/>
        </dgm:presLayoutVars>
      </dgm:prSet>
      <dgm:spPr/>
    </dgm:pt>
    <dgm:pt modelId="{A4DB631F-A9E1-4DDC-B0E3-E3A1BB07174E}" type="pres">
      <dgm:prSet presAssocID="{901A242C-6285-4159-9206-20A7D57F3470}" presName="spacer" presStyleCnt="0"/>
      <dgm:spPr/>
    </dgm:pt>
    <dgm:pt modelId="{E6A8AC0C-2F5B-4A9F-8ED9-7146A52B531B}" type="pres">
      <dgm:prSet presAssocID="{E600E769-3A39-4A53-AFC2-BB52F2DA3F09}" presName="parentText" presStyleLbl="node1" presStyleIdx="3" presStyleCnt="11">
        <dgm:presLayoutVars>
          <dgm:chMax val="0"/>
          <dgm:bulletEnabled val="1"/>
        </dgm:presLayoutVars>
      </dgm:prSet>
      <dgm:spPr/>
    </dgm:pt>
    <dgm:pt modelId="{F243BE8C-1EA3-41DC-A0B7-F660AEC24A58}" type="pres">
      <dgm:prSet presAssocID="{ACF8323C-668C-4E36-AF52-ADFD0F514AF7}" presName="spacer" presStyleCnt="0"/>
      <dgm:spPr/>
    </dgm:pt>
    <dgm:pt modelId="{FAC2EEAE-51E8-49EF-8B2C-63EBD2F90A2B}" type="pres">
      <dgm:prSet presAssocID="{26F6F27A-D44E-4FB3-A971-0B35B356C186}" presName="parentText" presStyleLbl="node1" presStyleIdx="4" presStyleCnt="11">
        <dgm:presLayoutVars>
          <dgm:chMax val="0"/>
          <dgm:bulletEnabled val="1"/>
        </dgm:presLayoutVars>
      </dgm:prSet>
      <dgm:spPr/>
    </dgm:pt>
    <dgm:pt modelId="{D4597CD9-C78E-491A-82E0-E2BA2DCF8ABF}" type="pres">
      <dgm:prSet presAssocID="{944BA011-8D4F-4790-8C75-988750C5A461}" presName="spacer" presStyleCnt="0"/>
      <dgm:spPr/>
    </dgm:pt>
    <dgm:pt modelId="{F76F9CA7-7C39-4F92-8DB8-DD93F2299452}" type="pres">
      <dgm:prSet presAssocID="{988056B6-6C03-40E0-993F-7B56E7402EBC}" presName="parentText" presStyleLbl="node1" presStyleIdx="5" presStyleCnt="11">
        <dgm:presLayoutVars>
          <dgm:chMax val="0"/>
          <dgm:bulletEnabled val="1"/>
        </dgm:presLayoutVars>
      </dgm:prSet>
      <dgm:spPr/>
    </dgm:pt>
    <dgm:pt modelId="{36B05D01-383B-447B-9241-A3D1B59AE035}" type="pres">
      <dgm:prSet presAssocID="{8A02F40C-FD8E-46A6-9385-7000AE7876F7}" presName="spacer" presStyleCnt="0"/>
      <dgm:spPr/>
    </dgm:pt>
    <dgm:pt modelId="{8BE85153-9280-44EC-8596-D1008A52A376}" type="pres">
      <dgm:prSet presAssocID="{91D71575-D5D3-4574-953F-90DFAE113C11}" presName="parentText" presStyleLbl="node1" presStyleIdx="6" presStyleCnt="11">
        <dgm:presLayoutVars>
          <dgm:chMax val="0"/>
          <dgm:bulletEnabled val="1"/>
        </dgm:presLayoutVars>
      </dgm:prSet>
      <dgm:spPr/>
    </dgm:pt>
    <dgm:pt modelId="{E0250D33-D0B9-41C9-ABB8-04E21D6B9412}" type="pres">
      <dgm:prSet presAssocID="{55482BEF-D0AD-4D80-B3CC-691C6675E44E}" presName="spacer" presStyleCnt="0"/>
      <dgm:spPr/>
    </dgm:pt>
    <dgm:pt modelId="{EAA7351D-C711-4D5A-B867-D33196357D3C}" type="pres">
      <dgm:prSet presAssocID="{B9508A73-E999-4D14-9F67-B0003394A1B6}" presName="parentText" presStyleLbl="node1" presStyleIdx="7" presStyleCnt="11">
        <dgm:presLayoutVars>
          <dgm:chMax val="0"/>
          <dgm:bulletEnabled val="1"/>
        </dgm:presLayoutVars>
      </dgm:prSet>
      <dgm:spPr/>
    </dgm:pt>
    <dgm:pt modelId="{F87A1E32-7E5E-424F-B544-7C129D60F564}" type="pres">
      <dgm:prSet presAssocID="{F014A462-6675-488A-B051-1A186AA6C611}" presName="spacer" presStyleCnt="0"/>
      <dgm:spPr/>
    </dgm:pt>
    <dgm:pt modelId="{DA810704-F728-46DD-B116-9A6DAF6B120C}" type="pres">
      <dgm:prSet presAssocID="{539584F7-1A3B-429B-8C0A-FBFEA6FD7216}" presName="parentText" presStyleLbl="node1" presStyleIdx="8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7A67B3-1A2F-43F2-9C44-4DAF41E39ED3}" type="pres">
      <dgm:prSet presAssocID="{ED42B36B-F893-4CF8-982F-1EF1CA65C2C6}" presName="spacer" presStyleCnt="0"/>
      <dgm:spPr/>
    </dgm:pt>
    <dgm:pt modelId="{1CE2D45E-ADFE-4509-8D8C-2A8CF092A0F5}" type="pres">
      <dgm:prSet presAssocID="{801F867B-FF4F-4B9E-9D24-3AEFBE61D692}" presName="parentText" presStyleLbl="node1" presStyleIdx="9" presStyleCnt="11">
        <dgm:presLayoutVars>
          <dgm:chMax val="0"/>
          <dgm:bulletEnabled val="1"/>
        </dgm:presLayoutVars>
      </dgm:prSet>
      <dgm:spPr/>
    </dgm:pt>
    <dgm:pt modelId="{741834AB-AB21-4081-894B-041D73760F0A}" type="pres">
      <dgm:prSet presAssocID="{B5F013CF-25CF-4FD8-929D-84EC7FE1341F}" presName="spacer" presStyleCnt="0"/>
      <dgm:spPr/>
    </dgm:pt>
    <dgm:pt modelId="{F0D895D1-3A33-410E-8C84-ECF83F20B8C6}" type="pres">
      <dgm:prSet presAssocID="{D9BFFE3D-879A-453A-AE71-982D9D037D34}" presName="parentText" presStyleLbl="node1" presStyleIdx="10" presStyleCnt="11" custLinFactNeighborY="-145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C20D19-E0A1-4236-A944-3FE79D36EF94}" type="presOf" srcId="{539584F7-1A3B-429B-8C0A-FBFEA6FD7216}" destId="{DA810704-F728-46DD-B116-9A6DAF6B120C}" srcOrd="0" destOrd="0" presId="urn:microsoft.com/office/officeart/2005/8/layout/vList2"/>
    <dgm:cxn modelId="{3E59050F-40DB-46D6-A550-CE41CC1D719B}" srcId="{1B9375A9-EB90-4F7E-BA6F-7DAE6376385D}" destId="{91D71575-D5D3-4574-953F-90DFAE113C11}" srcOrd="6" destOrd="0" parTransId="{FA3B3F48-9BBE-4440-9FB6-C6F4951035D8}" sibTransId="{55482BEF-D0AD-4D80-B3CC-691C6675E44E}"/>
    <dgm:cxn modelId="{FC6FD235-1614-4E7B-93CE-ACF7BA69A9D9}" srcId="{1B9375A9-EB90-4F7E-BA6F-7DAE6376385D}" destId="{B9508A73-E999-4D14-9F67-B0003394A1B6}" srcOrd="7" destOrd="0" parTransId="{A4C845A4-292D-4C5A-A5C5-6D10071B32C5}" sibTransId="{F014A462-6675-488A-B051-1A186AA6C611}"/>
    <dgm:cxn modelId="{3EB7885D-4479-4689-8B29-2331B965F374}" srcId="{1B9375A9-EB90-4F7E-BA6F-7DAE6376385D}" destId="{B4F54227-BE45-4D85-9F10-E90E41DC0B7D}" srcOrd="2" destOrd="0" parTransId="{6E6DE003-C0A8-4740-BD51-7D368361A068}" sibTransId="{901A242C-6285-4159-9206-20A7D57F3470}"/>
    <dgm:cxn modelId="{897B3AFF-4D3E-4DF8-A2C4-0BC3F265A051}" type="presOf" srcId="{B4F54227-BE45-4D85-9F10-E90E41DC0B7D}" destId="{E222F219-9727-4B61-8765-B2496BD5CD39}" srcOrd="0" destOrd="0" presId="urn:microsoft.com/office/officeart/2005/8/layout/vList2"/>
    <dgm:cxn modelId="{CFF2E716-8611-4F88-9C27-8F94CB0CF2B4}" type="presOf" srcId="{D9BFFE3D-879A-453A-AE71-982D9D037D34}" destId="{F0D895D1-3A33-410E-8C84-ECF83F20B8C6}" srcOrd="0" destOrd="0" presId="urn:microsoft.com/office/officeart/2005/8/layout/vList2"/>
    <dgm:cxn modelId="{784ACE57-CDA6-413A-BC4B-021BAC2CB286}" type="presOf" srcId="{91D71575-D5D3-4574-953F-90DFAE113C11}" destId="{8BE85153-9280-44EC-8596-D1008A52A376}" srcOrd="0" destOrd="0" presId="urn:microsoft.com/office/officeart/2005/8/layout/vList2"/>
    <dgm:cxn modelId="{22EBA35F-57E5-463D-A8F6-DE0F0ED9FD80}" srcId="{1B9375A9-EB90-4F7E-BA6F-7DAE6376385D}" destId="{78DABAFE-B33E-429A-96C5-395BAE85B9FA}" srcOrd="1" destOrd="0" parTransId="{2A3DD63C-5C83-4C60-9B71-BEF49AE38C49}" sibTransId="{1BC1EF24-8DEA-43BA-87A7-B3E2F3F46630}"/>
    <dgm:cxn modelId="{61AD3098-F826-46A6-9113-E78218D03EE2}" srcId="{1B9375A9-EB90-4F7E-BA6F-7DAE6376385D}" destId="{D9BFFE3D-879A-453A-AE71-982D9D037D34}" srcOrd="10" destOrd="0" parTransId="{0E989D0D-EFB9-4AA1-908C-DE6C99B72A15}" sibTransId="{140CA317-05B9-4F8C-A443-4A13F01CA0E0}"/>
    <dgm:cxn modelId="{AC7E50E9-8468-446E-B147-67E63A2F4B8D}" srcId="{1B9375A9-EB90-4F7E-BA6F-7DAE6376385D}" destId="{988056B6-6C03-40E0-993F-7B56E7402EBC}" srcOrd="5" destOrd="0" parTransId="{41B002A6-74E6-47C8-9649-AE8198221BC7}" sibTransId="{8A02F40C-FD8E-46A6-9385-7000AE7876F7}"/>
    <dgm:cxn modelId="{220A4C61-A4AA-40AC-A4F9-DD1E6A5F5D8C}" type="presOf" srcId="{26F6F27A-D44E-4FB3-A971-0B35B356C186}" destId="{FAC2EEAE-51E8-49EF-8B2C-63EBD2F90A2B}" srcOrd="0" destOrd="0" presId="urn:microsoft.com/office/officeart/2005/8/layout/vList2"/>
    <dgm:cxn modelId="{30DA5B40-52B2-4FD6-AB72-0A276693B6C2}" type="presOf" srcId="{894FFD07-43C0-40B3-98BB-BC1CC39D35E9}" destId="{0D438758-A006-40DC-B2C7-31E815BF3637}" srcOrd="0" destOrd="0" presId="urn:microsoft.com/office/officeart/2005/8/layout/vList2"/>
    <dgm:cxn modelId="{2730604C-C1F5-46BF-A3EF-2A9D298355D2}" type="presOf" srcId="{988056B6-6C03-40E0-993F-7B56E7402EBC}" destId="{F76F9CA7-7C39-4F92-8DB8-DD93F2299452}" srcOrd="0" destOrd="0" presId="urn:microsoft.com/office/officeart/2005/8/layout/vList2"/>
    <dgm:cxn modelId="{559EBB8E-D18C-4639-BB00-734B5BF09DAB}" type="presOf" srcId="{1B9375A9-EB90-4F7E-BA6F-7DAE6376385D}" destId="{859BA526-0CB9-4296-BA49-E5A771FB9FBB}" srcOrd="0" destOrd="0" presId="urn:microsoft.com/office/officeart/2005/8/layout/vList2"/>
    <dgm:cxn modelId="{48117956-9BF6-4D82-9104-F79B8302F19A}" type="presOf" srcId="{B9508A73-E999-4D14-9F67-B0003394A1B6}" destId="{EAA7351D-C711-4D5A-B867-D33196357D3C}" srcOrd="0" destOrd="0" presId="urn:microsoft.com/office/officeart/2005/8/layout/vList2"/>
    <dgm:cxn modelId="{742A212B-1AF7-4CA9-830E-0C8E9787D474}" type="presOf" srcId="{E600E769-3A39-4A53-AFC2-BB52F2DA3F09}" destId="{E6A8AC0C-2F5B-4A9F-8ED9-7146A52B531B}" srcOrd="0" destOrd="0" presId="urn:microsoft.com/office/officeart/2005/8/layout/vList2"/>
    <dgm:cxn modelId="{6F9127C6-BC06-4309-AA75-2D2023EAEE03}" type="presOf" srcId="{801F867B-FF4F-4B9E-9D24-3AEFBE61D692}" destId="{1CE2D45E-ADFE-4509-8D8C-2A8CF092A0F5}" srcOrd="0" destOrd="0" presId="urn:microsoft.com/office/officeart/2005/8/layout/vList2"/>
    <dgm:cxn modelId="{B295958C-BC62-4812-A79D-C75C64DF2D44}" srcId="{1B9375A9-EB90-4F7E-BA6F-7DAE6376385D}" destId="{26F6F27A-D44E-4FB3-A971-0B35B356C186}" srcOrd="4" destOrd="0" parTransId="{E337C926-BC78-440D-8E42-BED25FBE28FD}" sibTransId="{944BA011-8D4F-4790-8C75-988750C5A461}"/>
    <dgm:cxn modelId="{6F6BC989-83A6-4902-91E7-EE42F0A29A76}" srcId="{1B9375A9-EB90-4F7E-BA6F-7DAE6376385D}" destId="{801F867B-FF4F-4B9E-9D24-3AEFBE61D692}" srcOrd="9" destOrd="0" parTransId="{5E6ECD01-1EE0-4D7F-875C-282B8C66BBA7}" sibTransId="{B5F013CF-25CF-4FD8-929D-84EC7FE1341F}"/>
    <dgm:cxn modelId="{3989A80C-FAC4-4B8F-BA94-18B19312E2AC}" type="presOf" srcId="{78DABAFE-B33E-429A-96C5-395BAE85B9FA}" destId="{3498F9D4-9A95-4BDC-B188-ED5880ED5E93}" srcOrd="0" destOrd="0" presId="urn:microsoft.com/office/officeart/2005/8/layout/vList2"/>
    <dgm:cxn modelId="{61DF6E0B-229E-49EE-893C-55E9C516D112}" srcId="{1B9375A9-EB90-4F7E-BA6F-7DAE6376385D}" destId="{E600E769-3A39-4A53-AFC2-BB52F2DA3F09}" srcOrd="3" destOrd="0" parTransId="{3A224335-4D05-4EF3-A140-78159074A3B0}" sibTransId="{ACF8323C-668C-4E36-AF52-ADFD0F514AF7}"/>
    <dgm:cxn modelId="{DC27B6C2-F645-4A91-B59D-F2A291296C98}" srcId="{1B9375A9-EB90-4F7E-BA6F-7DAE6376385D}" destId="{894FFD07-43C0-40B3-98BB-BC1CC39D35E9}" srcOrd="0" destOrd="0" parTransId="{4E75470A-5F82-40B4-BEB1-3A8A2F998DFB}" sibTransId="{2A0FBF6E-059F-4BBC-AAC6-E6CA17E35BB2}"/>
    <dgm:cxn modelId="{DA131AB2-6AF3-41E7-A926-201A6A8ABC30}" srcId="{1B9375A9-EB90-4F7E-BA6F-7DAE6376385D}" destId="{539584F7-1A3B-429B-8C0A-FBFEA6FD7216}" srcOrd="8" destOrd="0" parTransId="{648130EB-A9D0-4A20-94F7-BCAC1E8D8FBC}" sibTransId="{ED42B36B-F893-4CF8-982F-1EF1CA65C2C6}"/>
    <dgm:cxn modelId="{A7720694-F927-44DD-B284-E73DEE8C5D5D}" type="presParOf" srcId="{859BA526-0CB9-4296-BA49-E5A771FB9FBB}" destId="{0D438758-A006-40DC-B2C7-31E815BF3637}" srcOrd="0" destOrd="0" presId="urn:microsoft.com/office/officeart/2005/8/layout/vList2"/>
    <dgm:cxn modelId="{B577B769-72E4-4ABA-B601-A13441BA9C8A}" type="presParOf" srcId="{859BA526-0CB9-4296-BA49-E5A771FB9FBB}" destId="{BA82C0CB-9108-4372-B019-2784C3594F46}" srcOrd="1" destOrd="0" presId="urn:microsoft.com/office/officeart/2005/8/layout/vList2"/>
    <dgm:cxn modelId="{20F42D23-7CE9-4BFE-B564-9E4BF70C6766}" type="presParOf" srcId="{859BA526-0CB9-4296-BA49-E5A771FB9FBB}" destId="{3498F9D4-9A95-4BDC-B188-ED5880ED5E93}" srcOrd="2" destOrd="0" presId="urn:microsoft.com/office/officeart/2005/8/layout/vList2"/>
    <dgm:cxn modelId="{26AD0626-82A5-4713-A9A9-9F6A2BF83235}" type="presParOf" srcId="{859BA526-0CB9-4296-BA49-E5A771FB9FBB}" destId="{25060A5A-9B4B-4B8A-9836-DAFB57FF4BC5}" srcOrd="3" destOrd="0" presId="urn:microsoft.com/office/officeart/2005/8/layout/vList2"/>
    <dgm:cxn modelId="{DE48671E-C58F-4D38-A4C0-4513926CD516}" type="presParOf" srcId="{859BA526-0CB9-4296-BA49-E5A771FB9FBB}" destId="{E222F219-9727-4B61-8765-B2496BD5CD39}" srcOrd="4" destOrd="0" presId="urn:microsoft.com/office/officeart/2005/8/layout/vList2"/>
    <dgm:cxn modelId="{986831DA-1036-4FE3-974E-0CBBFDE5EC01}" type="presParOf" srcId="{859BA526-0CB9-4296-BA49-E5A771FB9FBB}" destId="{A4DB631F-A9E1-4DDC-B0E3-E3A1BB07174E}" srcOrd="5" destOrd="0" presId="urn:microsoft.com/office/officeart/2005/8/layout/vList2"/>
    <dgm:cxn modelId="{CA15D476-748F-49CD-B47D-1C1ECB2D6BED}" type="presParOf" srcId="{859BA526-0CB9-4296-BA49-E5A771FB9FBB}" destId="{E6A8AC0C-2F5B-4A9F-8ED9-7146A52B531B}" srcOrd="6" destOrd="0" presId="urn:microsoft.com/office/officeart/2005/8/layout/vList2"/>
    <dgm:cxn modelId="{93368EF4-BF2F-444B-94F8-23EE8BDC8789}" type="presParOf" srcId="{859BA526-0CB9-4296-BA49-E5A771FB9FBB}" destId="{F243BE8C-1EA3-41DC-A0B7-F660AEC24A58}" srcOrd="7" destOrd="0" presId="urn:microsoft.com/office/officeart/2005/8/layout/vList2"/>
    <dgm:cxn modelId="{4A2C0C93-1719-48DB-9736-75D29716585C}" type="presParOf" srcId="{859BA526-0CB9-4296-BA49-E5A771FB9FBB}" destId="{FAC2EEAE-51E8-49EF-8B2C-63EBD2F90A2B}" srcOrd="8" destOrd="0" presId="urn:microsoft.com/office/officeart/2005/8/layout/vList2"/>
    <dgm:cxn modelId="{46606D05-EA6D-405F-B956-CF54EAB4659A}" type="presParOf" srcId="{859BA526-0CB9-4296-BA49-E5A771FB9FBB}" destId="{D4597CD9-C78E-491A-82E0-E2BA2DCF8ABF}" srcOrd="9" destOrd="0" presId="urn:microsoft.com/office/officeart/2005/8/layout/vList2"/>
    <dgm:cxn modelId="{40AAA3A3-E3C5-42BB-BEAF-6FE054B5BDAA}" type="presParOf" srcId="{859BA526-0CB9-4296-BA49-E5A771FB9FBB}" destId="{F76F9CA7-7C39-4F92-8DB8-DD93F2299452}" srcOrd="10" destOrd="0" presId="urn:microsoft.com/office/officeart/2005/8/layout/vList2"/>
    <dgm:cxn modelId="{AAE96C46-0762-4753-A8F4-17903E14FE63}" type="presParOf" srcId="{859BA526-0CB9-4296-BA49-E5A771FB9FBB}" destId="{36B05D01-383B-447B-9241-A3D1B59AE035}" srcOrd="11" destOrd="0" presId="urn:microsoft.com/office/officeart/2005/8/layout/vList2"/>
    <dgm:cxn modelId="{50A3B326-D439-4E41-BD75-2B2D1854D0CE}" type="presParOf" srcId="{859BA526-0CB9-4296-BA49-E5A771FB9FBB}" destId="{8BE85153-9280-44EC-8596-D1008A52A376}" srcOrd="12" destOrd="0" presId="urn:microsoft.com/office/officeart/2005/8/layout/vList2"/>
    <dgm:cxn modelId="{7EB34F73-BA2A-4BDC-A489-3FAA3A9D10DA}" type="presParOf" srcId="{859BA526-0CB9-4296-BA49-E5A771FB9FBB}" destId="{E0250D33-D0B9-41C9-ABB8-04E21D6B9412}" srcOrd="13" destOrd="0" presId="urn:microsoft.com/office/officeart/2005/8/layout/vList2"/>
    <dgm:cxn modelId="{D136C838-28EF-42E0-A8D8-BD955AD757BE}" type="presParOf" srcId="{859BA526-0CB9-4296-BA49-E5A771FB9FBB}" destId="{EAA7351D-C711-4D5A-B867-D33196357D3C}" srcOrd="14" destOrd="0" presId="urn:microsoft.com/office/officeart/2005/8/layout/vList2"/>
    <dgm:cxn modelId="{C2722617-B78B-4500-870D-035EDCF75AF8}" type="presParOf" srcId="{859BA526-0CB9-4296-BA49-E5A771FB9FBB}" destId="{F87A1E32-7E5E-424F-B544-7C129D60F564}" srcOrd="15" destOrd="0" presId="urn:microsoft.com/office/officeart/2005/8/layout/vList2"/>
    <dgm:cxn modelId="{43B8CED6-001E-49D8-BA4F-B2F9945806F7}" type="presParOf" srcId="{859BA526-0CB9-4296-BA49-E5A771FB9FBB}" destId="{DA810704-F728-46DD-B116-9A6DAF6B120C}" srcOrd="16" destOrd="0" presId="urn:microsoft.com/office/officeart/2005/8/layout/vList2"/>
    <dgm:cxn modelId="{826C9D3B-1F34-4D17-8263-8E3A0B528273}" type="presParOf" srcId="{859BA526-0CB9-4296-BA49-E5A771FB9FBB}" destId="{457A67B3-1A2F-43F2-9C44-4DAF41E39ED3}" srcOrd="17" destOrd="0" presId="urn:microsoft.com/office/officeart/2005/8/layout/vList2"/>
    <dgm:cxn modelId="{C84361F7-6488-47A2-9426-B94EC753DDC8}" type="presParOf" srcId="{859BA526-0CB9-4296-BA49-E5A771FB9FBB}" destId="{1CE2D45E-ADFE-4509-8D8C-2A8CF092A0F5}" srcOrd="18" destOrd="0" presId="urn:microsoft.com/office/officeart/2005/8/layout/vList2"/>
    <dgm:cxn modelId="{C0B6CB8A-CC27-46F2-8B03-D465CF5A688F}" type="presParOf" srcId="{859BA526-0CB9-4296-BA49-E5A771FB9FBB}" destId="{741834AB-AB21-4081-894B-041D73760F0A}" srcOrd="19" destOrd="0" presId="urn:microsoft.com/office/officeart/2005/8/layout/vList2"/>
    <dgm:cxn modelId="{EFE239F4-CD65-4633-9B81-F0373516BDDD}" type="presParOf" srcId="{859BA526-0CB9-4296-BA49-E5A771FB9FBB}" destId="{F0D895D1-3A33-410E-8C84-ECF83F20B8C6}" srcOrd="20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F2FEC7-591A-4882-91AB-B66A86D1EF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AB2A10-1B32-47AD-8ADC-E994AE7BDAAF}" type="pres">
      <dgm:prSet presAssocID="{D3F2FEC7-591A-4882-91AB-B66A86D1EFF2}" presName="linear" presStyleCnt="0">
        <dgm:presLayoutVars>
          <dgm:animLvl val="lvl"/>
          <dgm:resizeHandles val="exact"/>
        </dgm:presLayoutVars>
      </dgm:prSet>
      <dgm:spPr/>
    </dgm:pt>
  </dgm:ptLst>
  <dgm:cxnLst>
    <dgm:cxn modelId="{B217D7E5-D705-47B8-A40C-4E6945AC42CC}" type="presOf" srcId="{D3F2FEC7-591A-4882-91AB-B66A86D1EFF2}" destId="{CBAB2A10-1B32-47AD-8ADC-E994AE7BDAAF}" srcOrd="0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A4CC10-A987-427C-B3C7-DD4AE05933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FDA0543-D995-45CF-9AFC-3B0145BF35FD}">
      <dgm:prSet custT="1"/>
      <dgm:spPr/>
      <dgm:t>
        <a:bodyPr/>
        <a:lstStyle/>
        <a:p>
          <a:pPr rtl="0"/>
          <a:r>
            <a:rPr lang="ru-RU" sz="1400" dirty="0" smtClean="0"/>
            <a:t>Длина (мм) 1600 </a:t>
          </a:r>
          <a:endParaRPr lang="ru-RU" sz="1400" dirty="0"/>
        </a:p>
      </dgm:t>
    </dgm:pt>
    <dgm:pt modelId="{B81D1B49-AE17-4923-B98C-D07D88075C68}" type="parTrans" cxnId="{CA39C84C-A0BD-4BA8-B862-5F24DFFE052E}">
      <dgm:prSet/>
      <dgm:spPr/>
      <dgm:t>
        <a:bodyPr/>
        <a:lstStyle/>
        <a:p>
          <a:endParaRPr lang="ru-RU"/>
        </a:p>
      </dgm:t>
    </dgm:pt>
    <dgm:pt modelId="{A01C39D0-1CFB-4B94-9FFE-000ACDAFAE1D}" type="sibTrans" cxnId="{CA39C84C-A0BD-4BA8-B862-5F24DFFE052E}">
      <dgm:prSet/>
      <dgm:spPr/>
      <dgm:t>
        <a:bodyPr/>
        <a:lstStyle/>
        <a:p>
          <a:endParaRPr lang="ru-RU"/>
        </a:p>
      </dgm:t>
    </dgm:pt>
    <dgm:pt modelId="{07ED56F3-15AB-4C53-82E3-965419E809B6}">
      <dgm:prSet custT="1"/>
      <dgm:spPr/>
      <dgm:t>
        <a:bodyPr/>
        <a:lstStyle/>
        <a:p>
          <a:pPr rtl="0"/>
          <a:r>
            <a:rPr lang="ru-RU" sz="1400" dirty="0" smtClean="0"/>
            <a:t>Ширина (мм) 600 </a:t>
          </a:r>
          <a:endParaRPr lang="ru-RU" sz="1400" dirty="0"/>
        </a:p>
      </dgm:t>
    </dgm:pt>
    <dgm:pt modelId="{7501256D-41F0-408A-AAF2-8BB13D612C38}" type="parTrans" cxnId="{F20B9586-2DC4-4CD6-ACA9-546F8A633761}">
      <dgm:prSet/>
      <dgm:spPr/>
      <dgm:t>
        <a:bodyPr/>
        <a:lstStyle/>
        <a:p>
          <a:endParaRPr lang="ru-RU"/>
        </a:p>
      </dgm:t>
    </dgm:pt>
    <dgm:pt modelId="{14666989-2906-467F-9F5C-5802E7D2E9F2}" type="sibTrans" cxnId="{F20B9586-2DC4-4CD6-ACA9-546F8A633761}">
      <dgm:prSet/>
      <dgm:spPr/>
      <dgm:t>
        <a:bodyPr/>
        <a:lstStyle/>
        <a:p>
          <a:endParaRPr lang="ru-RU"/>
        </a:p>
      </dgm:t>
    </dgm:pt>
    <dgm:pt modelId="{06B8C88A-8059-410A-B318-DB523F54D0A5}">
      <dgm:prSet custT="1"/>
      <dgm:spPr/>
      <dgm:t>
        <a:bodyPr/>
        <a:lstStyle/>
        <a:p>
          <a:pPr rtl="0"/>
          <a:r>
            <a:rPr lang="ru-RU" sz="1400" dirty="0" smtClean="0"/>
            <a:t>Высота (мм) 1100</a:t>
          </a:r>
          <a:endParaRPr lang="ru-RU" sz="1400" dirty="0"/>
        </a:p>
      </dgm:t>
    </dgm:pt>
    <dgm:pt modelId="{EF4C14C8-D809-43C4-9B3B-F95D9BB2A805}" type="parTrans" cxnId="{A3875439-833C-4BA3-B183-4F41A76B769A}">
      <dgm:prSet/>
      <dgm:spPr/>
      <dgm:t>
        <a:bodyPr/>
        <a:lstStyle/>
        <a:p>
          <a:endParaRPr lang="ru-RU"/>
        </a:p>
      </dgm:t>
    </dgm:pt>
    <dgm:pt modelId="{15D72338-0EC2-48CD-8541-A23169C77273}" type="sibTrans" cxnId="{A3875439-833C-4BA3-B183-4F41A76B769A}">
      <dgm:prSet/>
      <dgm:spPr/>
      <dgm:t>
        <a:bodyPr/>
        <a:lstStyle/>
        <a:p>
          <a:endParaRPr lang="ru-RU"/>
        </a:p>
      </dgm:t>
    </dgm:pt>
    <dgm:pt modelId="{FC7A9471-6045-43CF-AFF1-CEF442E00CA6}">
      <dgm:prSet custT="1"/>
      <dgm:spPr/>
      <dgm:t>
        <a:bodyPr/>
        <a:lstStyle/>
        <a:p>
          <a:pPr rtl="0"/>
          <a:r>
            <a:rPr lang="ru-RU" sz="1400" dirty="0" smtClean="0"/>
            <a:t>Сухая масса (кг) 80</a:t>
          </a:r>
          <a:endParaRPr lang="ru-RU" sz="1400" dirty="0"/>
        </a:p>
      </dgm:t>
    </dgm:pt>
    <dgm:pt modelId="{E40120DC-3C3A-449E-BDDA-AE990D474524}" type="parTrans" cxnId="{FDA7BD2F-CBF5-46F8-AE57-123B4073BD74}">
      <dgm:prSet/>
      <dgm:spPr/>
      <dgm:t>
        <a:bodyPr/>
        <a:lstStyle/>
        <a:p>
          <a:endParaRPr lang="ru-RU"/>
        </a:p>
      </dgm:t>
    </dgm:pt>
    <dgm:pt modelId="{47D78B27-DC55-4458-8192-9C8A0E751EEA}" type="sibTrans" cxnId="{FDA7BD2F-CBF5-46F8-AE57-123B4073BD74}">
      <dgm:prSet/>
      <dgm:spPr/>
      <dgm:t>
        <a:bodyPr/>
        <a:lstStyle/>
        <a:p>
          <a:endParaRPr lang="ru-RU"/>
        </a:p>
      </dgm:t>
    </dgm:pt>
    <dgm:pt modelId="{98CFB889-5C02-4CC3-8692-CDD7B8B6DBB5}">
      <dgm:prSet custT="1"/>
      <dgm:spPr/>
      <dgm:t>
        <a:bodyPr/>
        <a:lstStyle/>
        <a:p>
          <a:pPr rtl="0"/>
          <a:r>
            <a:rPr lang="ru-RU" sz="1400" dirty="0" smtClean="0"/>
            <a:t>Рабочий объем двигателя (куб.см) 49,9</a:t>
          </a:r>
          <a:endParaRPr lang="ru-RU" sz="1400" dirty="0"/>
        </a:p>
      </dgm:t>
    </dgm:pt>
    <dgm:pt modelId="{C49000BF-0BA7-4477-920B-4F0FDF06B49A}" type="parTrans" cxnId="{D8106876-C486-42C5-ADE2-279720823AF8}">
      <dgm:prSet/>
      <dgm:spPr/>
      <dgm:t>
        <a:bodyPr/>
        <a:lstStyle/>
        <a:p>
          <a:endParaRPr lang="ru-RU"/>
        </a:p>
      </dgm:t>
    </dgm:pt>
    <dgm:pt modelId="{F965463F-2957-4887-AFCC-89EC80F31828}" type="sibTrans" cxnId="{D8106876-C486-42C5-ADE2-279720823AF8}">
      <dgm:prSet/>
      <dgm:spPr/>
      <dgm:t>
        <a:bodyPr/>
        <a:lstStyle/>
        <a:p>
          <a:endParaRPr lang="ru-RU"/>
        </a:p>
      </dgm:t>
    </dgm:pt>
    <dgm:pt modelId="{477D333F-7695-4163-B579-A7FAEF85B98A}">
      <dgm:prSet custT="1"/>
      <dgm:spPr/>
      <dgm:t>
        <a:bodyPr/>
        <a:lstStyle/>
        <a:p>
          <a:pPr rtl="0"/>
          <a:r>
            <a:rPr lang="ru-RU" sz="1400" dirty="0" smtClean="0"/>
            <a:t>Максимальная мощность (л.с.) 3,5 </a:t>
          </a:r>
          <a:endParaRPr lang="ru-RU" sz="1400" dirty="0"/>
        </a:p>
      </dgm:t>
    </dgm:pt>
    <dgm:pt modelId="{72D66E1F-2B0F-4D5E-B73E-490D28A87D4F}" type="parTrans" cxnId="{684F0A2E-FD10-4895-BE2B-50E30A833F57}">
      <dgm:prSet/>
      <dgm:spPr/>
      <dgm:t>
        <a:bodyPr/>
        <a:lstStyle/>
        <a:p>
          <a:endParaRPr lang="ru-RU"/>
        </a:p>
      </dgm:t>
    </dgm:pt>
    <dgm:pt modelId="{EEA4B42B-2A30-4C8D-8EF0-E49D17FC7DD8}" type="sibTrans" cxnId="{684F0A2E-FD10-4895-BE2B-50E30A833F57}">
      <dgm:prSet/>
      <dgm:spPr/>
      <dgm:t>
        <a:bodyPr/>
        <a:lstStyle/>
        <a:p>
          <a:endParaRPr lang="ru-RU"/>
        </a:p>
      </dgm:t>
    </dgm:pt>
    <dgm:pt modelId="{743F6C91-6740-47B8-B7D7-9BACFCB36A82}">
      <dgm:prSet custT="1"/>
      <dgm:spPr/>
      <dgm:t>
        <a:bodyPr/>
        <a:lstStyle/>
        <a:p>
          <a:pPr rtl="0"/>
          <a:r>
            <a:rPr lang="ru-RU" sz="1400" dirty="0" smtClean="0"/>
            <a:t>Максимальная скорость(км/ч) 50</a:t>
          </a:r>
          <a:endParaRPr lang="ru-RU" sz="1400" dirty="0"/>
        </a:p>
      </dgm:t>
    </dgm:pt>
    <dgm:pt modelId="{205EC02C-42F3-4F7B-A76E-3864BF4FF8C0}" type="parTrans" cxnId="{F165769E-938A-4198-B38F-9D121F99C134}">
      <dgm:prSet/>
      <dgm:spPr/>
      <dgm:t>
        <a:bodyPr/>
        <a:lstStyle/>
        <a:p>
          <a:endParaRPr lang="ru-RU"/>
        </a:p>
      </dgm:t>
    </dgm:pt>
    <dgm:pt modelId="{1FF2F921-66FD-4B79-ADE9-21B3286C3DAC}" type="sibTrans" cxnId="{F165769E-938A-4198-B38F-9D121F99C134}">
      <dgm:prSet/>
      <dgm:spPr/>
      <dgm:t>
        <a:bodyPr/>
        <a:lstStyle/>
        <a:p>
          <a:endParaRPr lang="ru-RU"/>
        </a:p>
      </dgm:t>
    </dgm:pt>
    <dgm:pt modelId="{87D06138-432A-4E2E-A6CF-FBC453665900}">
      <dgm:prSet custT="1"/>
      <dgm:spPr/>
      <dgm:t>
        <a:bodyPr/>
        <a:lstStyle/>
        <a:p>
          <a:pPr rtl="0"/>
          <a:r>
            <a:rPr lang="ru-RU" sz="1400" dirty="0" smtClean="0"/>
            <a:t>Емкость топливного бака (литр) 5</a:t>
          </a:r>
          <a:endParaRPr lang="ru-RU" sz="1400" dirty="0"/>
        </a:p>
      </dgm:t>
    </dgm:pt>
    <dgm:pt modelId="{28321E5D-AD60-4762-A6B9-74775995CF15}" type="parTrans" cxnId="{6380EA29-989E-46C8-A9B2-6AB7B2D0B405}">
      <dgm:prSet/>
      <dgm:spPr/>
      <dgm:t>
        <a:bodyPr/>
        <a:lstStyle/>
        <a:p>
          <a:endParaRPr lang="ru-RU"/>
        </a:p>
      </dgm:t>
    </dgm:pt>
    <dgm:pt modelId="{214DC4F4-0DCB-4167-B415-43C2FB7E1850}" type="sibTrans" cxnId="{6380EA29-989E-46C8-A9B2-6AB7B2D0B405}">
      <dgm:prSet/>
      <dgm:spPr/>
      <dgm:t>
        <a:bodyPr/>
        <a:lstStyle/>
        <a:p>
          <a:endParaRPr lang="ru-RU"/>
        </a:p>
      </dgm:t>
    </dgm:pt>
    <dgm:pt modelId="{7B896A7D-1BF6-4487-A089-2814F633103A}">
      <dgm:prSet custT="1"/>
      <dgm:spPr/>
      <dgm:t>
        <a:bodyPr/>
        <a:lstStyle/>
        <a:p>
          <a:pPr rtl="0"/>
          <a:r>
            <a:rPr lang="ru-RU" sz="1400" dirty="0" smtClean="0"/>
            <a:t>Размер шин↓ </a:t>
          </a:r>
          <a:endParaRPr lang="ru-RU" sz="1400" dirty="0"/>
        </a:p>
      </dgm:t>
    </dgm:pt>
    <dgm:pt modelId="{EBCFED37-DCF6-4547-842A-2387754C69A7}" type="parTrans" cxnId="{2F5EB424-DB6A-4324-8329-F01B006854F1}">
      <dgm:prSet/>
      <dgm:spPr/>
      <dgm:t>
        <a:bodyPr/>
        <a:lstStyle/>
        <a:p>
          <a:endParaRPr lang="ru-RU"/>
        </a:p>
      </dgm:t>
    </dgm:pt>
    <dgm:pt modelId="{432774CF-CD91-481A-AE78-850831D1BA68}" type="sibTrans" cxnId="{2F5EB424-DB6A-4324-8329-F01B006854F1}">
      <dgm:prSet/>
      <dgm:spPr/>
      <dgm:t>
        <a:bodyPr/>
        <a:lstStyle/>
        <a:p>
          <a:endParaRPr lang="ru-RU"/>
        </a:p>
      </dgm:t>
    </dgm:pt>
    <dgm:pt modelId="{B6CB2BA9-FF32-449A-8A45-2F5959E2D925}">
      <dgm:prSet custT="1"/>
      <dgm:spPr/>
      <dgm:t>
        <a:bodyPr/>
        <a:lstStyle/>
        <a:p>
          <a:pPr rtl="0"/>
          <a:r>
            <a:rPr lang="ru-RU" sz="1400" dirty="0" smtClean="0"/>
            <a:t>Передняя 3.00-10</a:t>
          </a:r>
          <a:endParaRPr lang="ru-RU" sz="1400" dirty="0"/>
        </a:p>
      </dgm:t>
    </dgm:pt>
    <dgm:pt modelId="{8254DB06-3250-446A-9B55-F7B033C93EEC}" type="parTrans" cxnId="{1A5969B0-C8D9-48AF-94EA-95B753944E5B}">
      <dgm:prSet/>
      <dgm:spPr/>
      <dgm:t>
        <a:bodyPr/>
        <a:lstStyle/>
        <a:p>
          <a:endParaRPr lang="ru-RU"/>
        </a:p>
      </dgm:t>
    </dgm:pt>
    <dgm:pt modelId="{82F19139-2295-4994-A603-BD5B5BAAEB9E}" type="sibTrans" cxnId="{1A5969B0-C8D9-48AF-94EA-95B753944E5B}">
      <dgm:prSet/>
      <dgm:spPr/>
      <dgm:t>
        <a:bodyPr/>
        <a:lstStyle/>
        <a:p>
          <a:endParaRPr lang="ru-RU"/>
        </a:p>
      </dgm:t>
    </dgm:pt>
    <dgm:pt modelId="{DC9A9028-5A41-42B2-ABB0-586946EB682B}">
      <dgm:prSet custT="1"/>
      <dgm:spPr/>
      <dgm:t>
        <a:bodyPr/>
        <a:lstStyle/>
        <a:p>
          <a:pPr rtl="0"/>
          <a:r>
            <a:rPr lang="ru-RU" sz="1400" dirty="0" smtClean="0"/>
            <a:t>Задняя 3.00-10</a:t>
          </a:r>
          <a:endParaRPr lang="ru-RU" sz="1400" dirty="0"/>
        </a:p>
      </dgm:t>
    </dgm:pt>
    <dgm:pt modelId="{8AFD7118-1A1F-4136-A7FC-2DF392B3970F}" type="parTrans" cxnId="{1F6B5AD0-CFBA-4B27-B557-4167362C63E8}">
      <dgm:prSet/>
      <dgm:spPr/>
      <dgm:t>
        <a:bodyPr/>
        <a:lstStyle/>
        <a:p>
          <a:endParaRPr lang="ru-RU"/>
        </a:p>
      </dgm:t>
    </dgm:pt>
    <dgm:pt modelId="{81DA2C8F-15E1-4179-A587-0D48CC4B86F9}" type="sibTrans" cxnId="{1F6B5AD0-CFBA-4B27-B557-4167362C63E8}">
      <dgm:prSet/>
      <dgm:spPr/>
      <dgm:t>
        <a:bodyPr/>
        <a:lstStyle/>
        <a:p>
          <a:endParaRPr lang="ru-RU"/>
        </a:p>
      </dgm:t>
    </dgm:pt>
    <dgm:pt modelId="{9236B8EF-AB20-4698-AC0F-56C233BA6612}" type="pres">
      <dgm:prSet presAssocID="{D1A4CC10-A987-427C-B3C7-DD4AE0593356}" presName="linear" presStyleCnt="0">
        <dgm:presLayoutVars>
          <dgm:animLvl val="lvl"/>
          <dgm:resizeHandles val="exact"/>
        </dgm:presLayoutVars>
      </dgm:prSet>
      <dgm:spPr/>
    </dgm:pt>
    <dgm:pt modelId="{63154CDF-6BF4-47DF-9F0F-4FF4C55B0E6B}" type="pres">
      <dgm:prSet presAssocID="{BFDA0543-D995-45CF-9AFC-3B0145BF35FD}" presName="parentText" presStyleLbl="node1" presStyleIdx="0" presStyleCnt="11">
        <dgm:presLayoutVars>
          <dgm:chMax val="0"/>
          <dgm:bulletEnabled val="1"/>
        </dgm:presLayoutVars>
      </dgm:prSet>
      <dgm:spPr/>
    </dgm:pt>
    <dgm:pt modelId="{E09C38E4-B50E-4085-B299-445BA4E4A68C}" type="pres">
      <dgm:prSet presAssocID="{A01C39D0-1CFB-4B94-9FFE-000ACDAFAE1D}" presName="spacer" presStyleCnt="0"/>
      <dgm:spPr/>
    </dgm:pt>
    <dgm:pt modelId="{2559955A-5FAC-4BF1-A240-23E38BE96653}" type="pres">
      <dgm:prSet presAssocID="{07ED56F3-15AB-4C53-82E3-965419E809B6}" presName="parentText" presStyleLbl="node1" presStyleIdx="1" presStyleCnt="11">
        <dgm:presLayoutVars>
          <dgm:chMax val="0"/>
          <dgm:bulletEnabled val="1"/>
        </dgm:presLayoutVars>
      </dgm:prSet>
      <dgm:spPr/>
    </dgm:pt>
    <dgm:pt modelId="{EFFA2ECA-C02A-45B8-9C8C-23F2C94A5C8F}" type="pres">
      <dgm:prSet presAssocID="{14666989-2906-467F-9F5C-5802E7D2E9F2}" presName="spacer" presStyleCnt="0"/>
      <dgm:spPr/>
    </dgm:pt>
    <dgm:pt modelId="{EA892352-849B-4423-B76D-461A8D8425DF}" type="pres">
      <dgm:prSet presAssocID="{06B8C88A-8059-410A-B318-DB523F54D0A5}" presName="parentText" presStyleLbl="node1" presStyleIdx="2" presStyleCnt="11">
        <dgm:presLayoutVars>
          <dgm:chMax val="0"/>
          <dgm:bulletEnabled val="1"/>
        </dgm:presLayoutVars>
      </dgm:prSet>
      <dgm:spPr/>
    </dgm:pt>
    <dgm:pt modelId="{68CC706A-DB5A-414E-90AB-BAFCF7C5E970}" type="pres">
      <dgm:prSet presAssocID="{15D72338-0EC2-48CD-8541-A23169C77273}" presName="spacer" presStyleCnt="0"/>
      <dgm:spPr/>
    </dgm:pt>
    <dgm:pt modelId="{E481A49A-F2EF-4C12-9A29-07D8AD8F518E}" type="pres">
      <dgm:prSet presAssocID="{FC7A9471-6045-43CF-AFF1-CEF442E00CA6}" presName="parentText" presStyleLbl="node1" presStyleIdx="3" presStyleCnt="11">
        <dgm:presLayoutVars>
          <dgm:chMax val="0"/>
          <dgm:bulletEnabled val="1"/>
        </dgm:presLayoutVars>
      </dgm:prSet>
      <dgm:spPr/>
    </dgm:pt>
    <dgm:pt modelId="{B8B81DAB-53D6-4ECD-98B2-B724E2617CB8}" type="pres">
      <dgm:prSet presAssocID="{47D78B27-DC55-4458-8192-9C8A0E751EEA}" presName="spacer" presStyleCnt="0"/>
      <dgm:spPr/>
    </dgm:pt>
    <dgm:pt modelId="{AAF0F905-FECA-4B9B-9F47-C171ACB6BFEF}" type="pres">
      <dgm:prSet presAssocID="{98CFB889-5C02-4CC3-8692-CDD7B8B6DBB5}" presName="parentText" presStyleLbl="node1" presStyleIdx="4" presStyleCnt="11">
        <dgm:presLayoutVars>
          <dgm:chMax val="0"/>
          <dgm:bulletEnabled val="1"/>
        </dgm:presLayoutVars>
      </dgm:prSet>
      <dgm:spPr/>
    </dgm:pt>
    <dgm:pt modelId="{F41C56DF-4AB8-4683-B59D-429A81EE30C5}" type="pres">
      <dgm:prSet presAssocID="{F965463F-2957-4887-AFCC-89EC80F31828}" presName="spacer" presStyleCnt="0"/>
      <dgm:spPr/>
    </dgm:pt>
    <dgm:pt modelId="{1EFDF62C-26F9-4EBA-B70B-594D253D8B8E}" type="pres">
      <dgm:prSet presAssocID="{477D333F-7695-4163-B579-A7FAEF85B98A}" presName="parentText" presStyleLbl="node1" presStyleIdx="5" presStyleCnt="11">
        <dgm:presLayoutVars>
          <dgm:chMax val="0"/>
          <dgm:bulletEnabled val="1"/>
        </dgm:presLayoutVars>
      </dgm:prSet>
      <dgm:spPr/>
    </dgm:pt>
    <dgm:pt modelId="{C5C818CF-920F-4FEB-9FEB-98DE4FEE68E0}" type="pres">
      <dgm:prSet presAssocID="{EEA4B42B-2A30-4C8D-8EF0-E49D17FC7DD8}" presName="spacer" presStyleCnt="0"/>
      <dgm:spPr/>
    </dgm:pt>
    <dgm:pt modelId="{DBE19ACF-0E95-4A65-9177-023A0D5E2BC3}" type="pres">
      <dgm:prSet presAssocID="{743F6C91-6740-47B8-B7D7-9BACFCB36A82}" presName="parentText" presStyleLbl="node1" presStyleIdx="6" presStyleCnt="11">
        <dgm:presLayoutVars>
          <dgm:chMax val="0"/>
          <dgm:bulletEnabled val="1"/>
        </dgm:presLayoutVars>
      </dgm:prSet>
      <dgm:spPr/>
    </dgm:pt>
    <dgm:pt modelId="{B096B832-C3C6-479A-99C9-46E7D90772E8}" type="pres">
      <dgm:prSet presAssocID="{1FF2F921-66FD-4B79-ADE9-21B3286C3DAC}" presName="spacer" presStyleCnt="0"/>
      <dgm:spPr/>
    </dgm:pt>
    <dgm:pt modelId="{020401B3-9A81-47B4-A152-DA7F9224716D}" type="pres">
      <dgm:prSet presAssocID="{87D06138-432A-4E2E-A6CF-FBC453665900}" presName="parentText" presStyleLbl="node1" presStyleIdx="7" presStyleCnt="11">
        <dgm:presLayoutVars>
          <dgm:chMax val="0"/>
          <dgm:bulletEnabled val="1"/>
        </dgm:presLayoutVars>
      </dgm:prSet>
      <dgm:spPr/>
    </dgm:pt>
    <dgm:pt modelId="{2BAD3704-E4B3-48B0-986E-412D9616F157}" type="pres">
      <dgm:prSet presAssocID="{214DC4F4-0DCB-4167-B415-43C2FB7E1850}" presName="spacer" presStyleCnt="0"/>
      <dgm:spPr/>
    </dgm:pt>
    <dgm:pt modelId="{6C2C86B6-8528-4BE7-B841-E7ACE576F8B4}" type="pres">
      <dgm:prSet presAssocID="{7B896A7D-1BF6-4487-A089-2814F633103A}" presName="parentText" presStyleLbl="node1" presStyleIdx="8" presStyleCnt="11">
        <dgm:presLayoutVars>
          <dgm:chMax val="0"/>
          <dgm:bulletEnabled val="1"/>
        </dgm:presLayoutVars>
      </dgm:prSet>
      <dgm:spPr/>
    </dgm:pt>
    <dgm:pt modelId="{15BB87FE-3BD8-4A0E-A94E-258F6451899F}" type="pres">
      <dgm:prSet presAssocID="{432774CF-CD91-481A-AE78-850831D1BA68}" presName="spacer" presStyleCnt="0"/>
      <dgm:spPr/>
    </dgm:pt>
    <dgm:pt modelId="{AB717C99-3C35-4292-AC06-A4119656635B}" type="pres">
      <dgm:prSet presAssocID="{B6CB2BA9-FF32-449A-8A45-2F5959E2D925}" presName="parentText" presStyleLbl="node1" presStyleIdx="9" presStyleCnt="11">
        <dgm:presLayoutVars>
          <dgm:chMax val="0"/>
          <dgm:bulletEnabled val="1"/>
        </dgm:presLayoutVars>
      </dgm:prSet>
      <dgm:spPr/>
    </dgm:pt>
    <dgm:pt modelId="{5886AC68-2DD4-480A-8E4E-5211D2071FFB}" type="pres">
      <dgm:prSet presAssocID="{82F19139-2295-4994-A603-BD5B5BAAEB9E}" presName="spacer" presStyleCnt="0"/>
      <dgm:spPr/>
    </dgm:pt>
    <dgm:pt modelId="{83CF2225-4031-4E99-A21B-2040D37B9535}" type="pres">
      <dgm:prSet presAssocID="{DC9A9028-5A41-42B2-ABB0-586946EB682B}" presName="parentText" presStyleLbl="node1" presStyleIdx="10" presStyleCnt="11">
        <dgm:presLayoutVars>
          <dgm:chMax val="0"/>
          <dgm:bulletEnabled val="1"/>
        </dgm:presLayoutVars>
      </dgm:prSet>
      <dgm:spPr/>
    </dgm:pt>
  </dgm:ptLst>
  <dgm:cxnLst>
    <dgm:cxn modelId="{BE8250B0-9D61-4732-B6E0-8FE52E8EF5FA}" type="presOf" srcId="{D1A4CC10-A987-427C-B3C7-DD4AE0593356}" destId="{9236B8EF-AB20-4698-AC0F-56C233BA6612}" srcOrd="0" destOrd="0" presId="urn:microsoft.com/office/officeart/2005/8/layout/vList2"/>
    <dgm:cxn modelId="{F165769E-938A-4198-B38F-9D121F99C134}" srcId="{D1A4CC10-A987-427C-B3C7-DD4AE0593356}" destId="{743F6C91-6740-47B8-B7D7-9BACFCB36A82}" srcOrd="6" destOrd="0" parTransId="{205EC02C-42F3-4F7B-A76E-3864BF4FF8C0}" sibTransId="{1FF2F921-66FD-4B79-ADE9-21B3286C3DAC}"/>
    <dgm:cxn modelId="{57113450-A1CC-4278-8024-262BE88C69C0}" type="presOf" srcId="{477D333F-7695-4163-B579-A7FAEF85B98A}" destId="{1EFDF62C-26F9-4EBA-B70B-594D253D8B8E}" srcOrd="0" destOrd="0" presId="urn:microsoft.com/office/officeart/2005/8/layout/vList2"/>
    <dgm:cxn modelId="{1F6B5AD0-CFBA-4B27-B557-4167362C63E8}" srcId="{D1A4CC10-A987-427C-B3C7-DD4AE0593356}" destId="{DC9A9028-5A41-42B2-ABB0-586946EB682B}" srcOrd="10" destOrd="0" parTransId="{8AFD7118-1A1F-4136-A7FC-2DF392B3970F}" sibTransId="{81DA2C8F-15E1-4179-A587-0D48CC4B86F9}"/>
    <dgm:cxn modelId="{1A5969B0-C8D9-48AF-94EA-95B753944E5B}" srcId="{D1A4CC10-A987-427C-B3C7-DD4AE0593356}" destId="{B6CB2BA9-FF32-449A-8A45-2F5959E2D925}" srcOrd="9" destOrd="0" parTransId="{8254DB06-3250-446A-9B55-F7B033C93EEC}" sibTransId="{82F19139-2295-4994-A603-BD5B5BAAEB9E}"/>
    <dgm:cxn modelId="{A17C92D7-A65A-4DB0-97FF-C5A9FCA876A1}" type="presOf" srcId="{87D06138-432A-4E2E-A6CF-FBC453665900}" destId="{020401B3-9A81-47B4-A152-DA7F9224716D}" srcOrd="0" destOrd="0" presId="urn:microsoft.com/office/officeart/2005/8/layout/vList2"/>
    <dgm:cxn modelId="{2ED5B753-E2D7-437B-ACE0-2B9D36FD296C}" type="presOf" srcId="{743F6C91-6740-47B8-B7D7-9BACFCB36A82}" destId="{DBE19ACF-0E95-4A65-9177-023A0D5E2BC3}" srcOrd="0" destOrd="0" presId="urn:microsoft.com/office/officeart/2005/8/layout/vList2"/>
    <dgm:cxn modelId="{3E63A22B-632C-4628-A8FE-DD9065A1DD1A}" type="presOf" srcId="{DC9A9028-5A41-42B2-ABB0-586946EB682B}" destId="{83CF2225-4031-4E99-A21B-2040D37B9535}" srcOrd="0" destOrd="0" presId="urn:microsoft.com/office/officeart/2005/8/layout/vList2"/>
    <dgm:cxn modelId="{FDA7BD2F-CBF5-46F8-AE57-123B4073BD74}" srcId="{D1A4CC10-A987-427C-B3C7-DD4AE0593356}" destId="{FC7A9471-6045-43CF-AFF1-CEF442E00CA6}" srcOrd="3" destOrd="0" parTransId="{E40120DC-3C3A-449E-BDDA-AE990D474524}" sibTransId="{47D78B27-DC55-4458-8192-9C8A0E751EEA}"/>
    <dgm:cxn modelId="{2F5EB424-DB6A-4324-8329-F01B006854F1}" srcId="{D1A4CC10-A987-427C-B3C7-DD4AE0593356}" destId="{7B896A7D-1BF6-4487-A089-2814F633103A}" srcOrd="8" destOrd="0" parTransId="{EBCFED37-DCF6-4547-842A-2387754C69A7}" sibTransId="{432774CF-CD91-481A-AE78-850831D1BA68}"/>
    <dgm:cxn modelId="{032E33BE-1722-4E9C-8724-C494A8FF229C}" type="presOf" srcId="{FC7A9471-6045-43CF-AFF1-CEF442E00CA6}" destId="{E481A49A-F2EF-4C12-9A29-07D8AD8F518E}" srcOrd="0" destOrd="0" presId="urn:microsoft.com/office/officeart/2005/8/layout/vList2"/>
    <dgm:cxn modelId="{CA39C84C-A0BD-4BA8-B862-5F24DFFE052E}" srcId="{D1A4CC10-A987-427C-B3C7-DD4AE0593356}" destId="{BFDA0543-D995-45CF-9AFC-3B0145BF35FD}" srcOrd="0" destOrd="0" parTransId="{B81D1B49-AE17-4923-B98C-D07D88075C68}" sibTransId="{A01C39D0-1CFB-4B94-9FFE-000ACDAFAE1D}"/>
    <dgm:cxn modelId="{0A8070FA-4AA6-463C-894B-22457D20C658}" type="presOf" srcId="{07ED56F3-15AB-4C53-82E3-965419E809B6}" destId="{2559955A-5FAC-4BF1-A240-23E38BE96653}" srcOrd="0" destOrd="0" presId="urn:microsoft.com/office/officeart/2005/8/layout/vList2"/>
    <dgm:cxn modelId="{D8106876-C486-42C5-ADE2-279720823AF8}" srcId="{D1A4CC10-A987-427C-B3C7-DD4AE0593356}" destId="{98CFB889-5C02-4CC3-8692-CDD7B8B6DBB5}" srcOrd="4" destOrd="0" parTransId="{C49000BF-0BA7-4477-920B-4F0FDF06B49A}" sibTransId="{F965463F-2957-4887-AFCC-89EC80F31828}"/>
    <dgm:cxn modelId="{3D8BFB19-D12B-4581-9D34-25E080B0952F}" type="presOf" srcId="{BFDA0543-D995-45CF-9AFC-3B0145BF35FD}" destId="{63154CDF-6BF4-47DF-9F0F-4FF4C55B0E6B}" srcOrd="0" destOrd="0" presId="urn:microsoft.com/office/officeart/2005/8/layout/vList2"/>
    <dgm:cxn modelId="{AA8896F7-A1F1-42F4-96CF-E7BF8055DCBA}" type="presOf" srcId="{7B896A7D-1BF6-4487-A089-2814F633103A}" destId="{6C2C86B6-8528-4BE7-B841-E7ACE576F8B4}" srcOrd="0" destOrd="0" presId="urn:microsoft.com/office/officeart/2005/8/layout/vList2"/>
    <dgm:cxn modelId="{99E0FF8F-A0D9-4284-8523-B24FB5984C12}" type="presOf" srcId="{98CFB889-5C02-4CC3-8692-CDD7B8B6DBB5}" destId="{AAF0F905-FECA-4B9B-9F47-C171ACB6BFEF}" srcOrd="0" destOrd="0" presId="urn:microsoft.com/office/officeart/2005/8/layout/vList2"/>
    <dgm:cxn modelId="{A3875439-833C-4BA3-B183-4F41A76B769A}" srcId="{D1A4CC10-A987-427C-B3C7-DD4AE0593356}" destId="{06B8C88A-8059-410A-B318-DB523F54D0A5}" srcOrd="2" destOrd="0" parTransId="{EF4C14C8-D809-43C4-9B3B-F95D9BB2A805}" sibTransId="{15D72338-0EC2-48CD-8541-A23169C77273}"/>
    <dgm:cxn modelId="{684F0A2E-FD10-4895-BE2B-50E30A833F57}" srcId="{D1A4CC10-A987-427C-B3C7-DD4AE0593356}" destId="{477D333F-7695-4163-B579-A7FAEF85B98A}" srcOrd="5" destOrd="0" parTransId="{72D66E1F-2B0F-4D5E-B73E-490D28A87D4F}" sibTransId="{EEA4B42B-2A30-4C8D-8EF0-E49D17FC7DD8}"/>
    <dgm:cxn modelId="{F20B9586-2DC4-4CD6-ACA9-546F8A633761}" srcId="{D1A4CC10-A987-427C-B3C7-DD4AE0593356}" destId="{07ED56F3-15AB-4C53-82E3-965419E809B6}" srcOrd="1" destOrd="0" parTransId="{7501256D-41F0-408A-AAF2-8BB13D612C38}" sibTransId="{14666989-2906-467F-9F5C-5802E7D2E9F2}"/>
    <dgm:cxn modelId="{6380EA29-989E-46C8-A9B2-6AB7B2D0B405}" srcId="{D1A4CC10-A987-427C-B3C7-DD4AE0593356}" destId="{87D06138-432A-4E2E-A6CF-FBC453665900}" srcOrd="7" destOrd="0" parTransId="{28321E5D-AD60-4762-A6B9-74775995CF15}" sibTransId="{214DC4F4-0DCB-4167-B415-43C2FB7E1850}"/>
    <dgm:cxn modelId="{4ADE5EE8-8DAD-4693-8BF5-367E59FDCB8F}" type="presOf" srcId="{06B8C88A-8059-410A-B318-DB523F54D0A5}" destId="{EA892352-849B-4423-B76D-461A8D8425DF}" srcOrd="0" destOrd="0" presId="urn:microsoft.com/office/officeart/2005/8/layout/vList2"/>
    <dgm:cxn modelId="{87B46942-2A83-452C-95B2-C1AAEB081483}" type="presOf" srcId="{B6CB2BA9-FF32-449A-8A45-2F5959E2D925}" destId="{AB717C99-3C35-4292-AC06-A4119656635B}" srcOrd="0" destOrd="0" presId="urn:microsoft.com/office/officeart/2005/8/layout/vList2"/>
    <dgm:cxn modelId="{5563C000-FB03-42AE-87A3-2DBF3A467252}" type="presParOf" srcId="{9236B8EF-AB20-4698-AC0F-56C233BA6612}" destId="{63154CDF-6BF4-47DF-9F0F-4FF4C55B0E6B}" srcOrd="0" destOrd="0" presId="urn:microsoft.com/office/officeart/2005/8/layout/vList2"/>
    <dgm:cxn modelId="{BC16E892-D1AD-4338-8128-B85076CDF3B6}" type="presParOf" srcId="{9236B8EF-AB20-4698-AC0F-56C233BA6612}" destId="{E09C38E4-B50E-4085-B299-445BA4E4A68C}" srcOrd="1" destOrd="0" presId="urn:microsoft.com/office/officeart/2005/8/layout/vList2"/>
    <dgm:cxn modelId="{0E55288F-DCFD-47A9-852F-8A56CCDFF85E}" type="presParOf" srcId="{9236B8EF-AB20-4698-AC0F-56C233BA6612}" destId="{2559955A-5FAC-4BF1-A240-23E38BE96653}" srcOrd="2" destOrd="0" presId="urn:microsoft.com/office/officeart/2005/8/layout/vList2"/>
    <dgm:cxn modelId="{24E3B085-73AA-48A5-8595-00A788CBF596}" type="presParOf" srcId="{9236B8EF-AB20-4698-AC0F-56C233BA6612}" destId="{EFFA2ECA-C02A-45B8-9C8C-23F2C94A5C8F}" srcOrd="3" destOrd="0" presId="urn:microsoft.com/office/officeart/2005/8/layout/vList2"/>
    <dgm:cxn modelId="{925F70ED-8C6B-4F5E-9565-CD9B3FED63B6}" type="presParOf" srcId="{9236B8EF-AB20-4698-AC0F-56C233BA6612}" destId="{EA892352-849B-4423-B76D-461A8D8425DF}" srcOrd="4" destOrd="0" presId="urn:microsoft.com/office/officeart/2005/8/layout/vList2"/>
    <dgm:cxn modelId="{DE57C1D4-51D4-498A-A897-7B0E944CF5A8}" type="presParOf" srcId="{9236B8EF-AB20-4698-AC0F-56C233BA6612}" destId="{68CC706A-DB5A-414E-90AB-BAFCF7C5E970}" srcOrd="5" destOrd="0" presId="urn:microsoft.com/office/officeart/2005/8/layout/vList2"/>
    <dgm:cxn modelId="{C552FB7F-860D-4A8F-A7DF-355FE5D6149C}" type="presParOf" srcId="{9236B8EF-AB20-4698-AC0F-56C233BA6612}" destId="{E481A49A-F2EF-4C12-9A29-07D8AD8F518E}" srcOrd="6" destOrd="0" presId="urn:microsoft.com/office/officeart/2005/8/layout/vList2"/>
    <dgm:cxn modelId="{200CEE49-148C-4D1D-96D6-1ACD6F1D97E8}" type="presParOf" srcId="{9236B8EF-AB20-4698-AC0F-56C233BA6612}" destId="{B8B81DAB-53D6-4ECD-98B2-B724E2617CB8}" srcOrd="7" destOrd="0" presId="urn:microsoft.com/office/officeart/2005/8/layout/vList2"/>
    <dgm:cxn modelId="{3DF1134C-A94C-4048-AFF6-28E80A677D84}" type="presParOf" srcId="{9236B8EF-AB20-4698-AC0F-56C233BA6612}" destId="{AAF0F905-FECA-4B9B-9F47-C171ACB6BFEF}" srcOrd="8" destOrd="0" presId="urn:microsoft.com/office/officeart/2005/8/layout/vList2"/>
    <dgm:cxn modelId="{78626169-8A1E-44A1-B806-F2CCBF5AED51}" type="presParOf" srcId="{9236B8EF-AB20-4698-AC0F-56C233BA6612}" destId="{F41C56DF-4AB8-4683-B59D-429A81EE30C5}" srcOrd="9" destOrd="0" presId="urn:microsoft.com/office/officeart/2005/8/layout/vList2"/>
    <dgm:cxn modelId="{AC86DCB2-A6B4-4FCC-8875-10744D396C9C}" type="presParOf" srcId="{9236B8EF-AB20-4698-AC0F-56C233BA6612}" destId="{1EFDF62C-26F9-4EBA-B70B-594D253D8B8E}" srcOrd="10" destOrd="0" presId="urn:microsoft.com/office/officeart/2005/8/layout/vList2"/>
    <dgm:cxn modelId="{EDC668A3-6864-41BF-8931-15B22EFA7A0D}" type="presParOf" srcId="{9236B8EF-AB20-4698-AC0F-56C233BA6612}" destId="{C5C818CF-920F-4FEB-9FEB-98DE4FEE68E0}" srcOrd="11" destOrd="0" presId="urn:microsoft.com/office/officeart/2005/8/layout/vList2"/>
    <dgm:cxn modelId="{EEEC7759-04DB-42A7-BF9B-4D2598290D8F}" type="presParOf" srcId="{9236B8EF-AB20-4698-AC0F-56C233BA6612}" destId="{DBE19ACF-0E95-4A65-9177-023A0D5E2BC3}" srcOrd="12" destOrd="0" presId="urn:microsoft.com/office/officeart/2005/8/layout/vList2"/>
    <dgm:cxn modelId="{106C9E8F-43D8-4EB5-BED7-C7A53CA667AE}" type="presParOf" srcId="{9236B8EF-AB20-4698-AC0F-56C233BA6612}" destId="{B096B832-C3C6-479A-99C9-46E7D90772E8}" srcOrd="13" destOrd="0" presId="urn:microsoft.com/office/officeart/2005/8/layout/vList2"/>
    <dgm:cxn modelId="{D99CDCD1-659C-48BC-BD24-80D82D62930B}" type="presParOf" srcId="{9236B8EF-AB20-4698-AC0F-56C233BA6612}" destId="{020401B3-9A81-47B4-A152-DA7F9224716D}" srcOrd="14" destOrd="0" presId="urn:microsoft.com/office/officeart/2005/8/layout/vList2"/>
    <dgm:cxn modelId="{DC6CDE46-D745-44F7-BC13-9C46492247A5}" type="presParOf" srcId="{9236B8EF-AB20-4698-AC0F-56C233BA6612}" destId="{2BAD3704-E4B3-48B0-986E-412D9616F157}" srcOrd="15" destOrd="0" presId="urn:microsoft.com/office/officeart/2005/8/layout/vList2"/>
    <dgm:cxn modelId="{5ABDCEA4-3741-4A1E-AB7E-A7899175CB4C}" type="presParOf" srcId="{9236B8EF-AB20-4698-AC0F-56C233BA6612}" destId="{6C2C86B6-8528-4BE7-B841-E7ACE576F8B4}" srcOrd="16" destOrd="0" presId="urn:microsoft.com/office/officeart/2005/8/layout/vList2"/>
    <dgm:cxn modelId="{C60A8F3A-2142-4062-B01A-C6D4B69E4546}" type="presParOf" srcId="{9236B8EF-AB20-4698-AC0F-56C233BA6612}" destId="{15BB87FE-3BD8-4A0E-A94E-258F6451899F}" srcOrd="17" destOrd="0" presId="urn:microsoft.com/office/officeart/2005/8/layout/vList2"/>
    <dgm:cxn modelId="{F2A15BDA-1ADC-429E-8B09-718BDE176BAD}" type="presParOf" srcId="{9236B8EF-AB20-4698-AC0F-56C233BA6612}" destId="{AB717C99-3C35-4292-AC06-A4119656635B}" srcOrd="18" destOrd="0" presId="urn:microsoft.com/office/officeart/2005/8/layout/vList2"/>
    <dgm:cxn modelId="{B5120F74-45E6-4BED-9438-092FF3649217}" type="presParOf" srcId="{9236B8EF-AB20-4698-AC0F-56C233BA6612}" destId="{5886AC68-2DD4-480A-8E4E-5211D2071FFB}" srcOrd="19" destOrd="0" presId="urn:microsoft.com/office/officeart/2005/8/layout/vList2"/>
    <dgm:cxn modelId="{B29AA5A4-35DA-4846-86B6-734170A2DECB}" type="presParOf" srcId="{9236B8EF-AB20-4698-AC0F-56C233BA6612}" destId="{83CF2225-4031-4E99-A21B-2040D37B9535}" srcOrd="2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51FD3-06DD-40DC-9EE9-14E6BE237083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D374C-B3CA-42AD-BC07-B8EC56D583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Приблизительно в 1789 году шотландский инженер и изобретатель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Джеймс Уатт (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Его именем названа единица мощности —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Ватт.)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ввел термин «лошадиная сила», чтобы показать, работу скольких лошадей способны заменить его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паровые машины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 частности утверждается, что одну из первых машин Уатта купил пивовар, чтобы заменить ею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лошадь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которая приводила в действие водяной насос.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D374C-B3CA-42AD-BC07-B8EC56D583B7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D374C-B3CA-42AD-BC07-B8EC56D583B7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D423F7A-B8C8-4E6F-ABCB-0A5437B32743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85F5446-052C-41D2-A877-BC0354CEA45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23F7A-B8C8-4E6F-ABCB-0A5437B32743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5446-052C-41D2-A877-BC0354CEA4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23F7A-B8C8-4E6F-ABCB-0A5437B32743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5446-052C-41D2-A877-BC0354CEA4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D423F7A-B8C8-4E6F-ABCB-0A5437B32743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5F5446-052C-41D2-A877-BC0354CEA45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D423F7A-B8C8-4E6F-ABCB-0A5437B32743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85F5446-052C-41D2-A877-BC0354CEA45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23F7A-B8C8-4E6F-ABCB-0A5437B32743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5446-052C-41D2-A877-BC0354CEA45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23F7A-B8C8-4E6F-ABCB-0A5437B32743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5446-052C-41D2-A877-BC0354CEA45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D423F7A-B8C8-4E6F-ABCB-0A5437B32743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5F5446-052C-41D2-A877-BC0354CEA4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23F7A-B8C8-4E6F-ABCB-0A5437B32743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5446-052C-41D2-A877-BC0354CEA4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D423F7A-B8C8-4E6F-ABCB-0A5437B32743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5F5446-052C-41D2-A877-BC0354CEA45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D423F7A-B8C8-4E6F-ABCB-0A5437B32743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5F5446-052C-41D2-A877-BC0354CEA45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D423F7A-B8C8-4E6F-ABCB-0A5437B32743}" type="datetimeFigureOut">
              <a:rPr lang="ru-RU" smtClean="0"/>
              <a:t>13.11.2014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85F5446-052C-41D2-A877-BC0354CEA4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diagramData" Target="../diagrams/data3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diagramQuickStyle" Target="../diagrams/quickStyle3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diagramLayout" Target="../diagrams/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84;&#1091;&#1079;&#1099;&#1082;&#1072;\&#1052;&#1086;&#1090;&#1086;&#1094;&#1080;&#1082;&#1083;&#1099;%20&#1080;%20&#1089;&#1082;&#1091;&#1090;&#1077;&#1088;&#1099;%20-%20&#1072;&#1074;&#1072;&#1088;&#1080;&#1080;%202013%20&#1072;&#1087;&#1088;&#1077;&#1083;&#1100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8775" y="428604"/>
            <a:ext cx="8785225" cy="197485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Альтернативная</a:t>
            </a:r>
            <a:br>
              <a:rPr lang="ru-RU" sz="6600" dirty="0" smtClean="0"/>
            </a:br>
            <a:r>
              <a:rPr lang="ru-RU" sz="6600" dirty="0" smtClean="0"/>
              <a:t> стоимость </a:t>
            </a:r>
            <a:endParaRPr lang="ru-RU" sz="66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1026" name="Picture 2" descr="C:\Users\Задрот\Desktop\TMax-Tech011-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694721"/>
            <a:ext cx="5216704" cy="416327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428860" y="2714620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500166" y="2500306"/>
            <a:ext cx="7000924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Скутер-опасность для жизни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»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Задрот\Desktop\Kymco-Dink-Street-300-AB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9804"/>
            <a:ext cx="3000396" cy="1898897"/>
          </a:xfrm>
          <a:prstGeom prst="rect">
            <a:avLst/>
          </a:prstGeom>
          <a:noFill/>
        </p:spPr>
      </p:pic>
      <p:graphicFrame>
        <p:nvGraphicFramePr>
          <p:cNvPr id="20" name="Схема 19"/>
          <p:cNvGraphicFramePr/>
          <p:nvPr/>
        </p:nvGraphicFramePr>
        <p:xfrm>
          <a:off x="214282" y="2357430"/>
          <a:ext cx="3786214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57158" y="6429396"/>
            <a:ext cx="40719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237 000 руб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42844" y="2000240"/>
            <a:ext cx="400052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cap="all" dirty="0"/>
              <a:t>KYMCO DOWNTOWN 300I ABS</a:t>
            </a:r>
          </a:p>
          <a:p>
            <a:endParaRPr lang="ru-RU" dirty="0"/>
          </a:p>
        </p:txBody>
      </p:sp>
      <p:pic>
        <p:nvPicPr>
          <p:cNvPr id="2057" name="Picture 9" descr="C:\Users\Задрот\Desktop\Untitled-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00761" y="0"/>
            <a:ext cx="2589642" cy="2285992"/>
          </a:xfrm>
          <a:prstGeom prst="rect">
            <a:avLst/>
          </a:prstGeom>
          <a:noFill/>
        </p:spPr>
      </p:pic>
      <p:graphicFrame>
        <p:nvGraphicFramePr>
          <p:cNvPr id="35" name="Схема 34"/>
          <p:cNvGraphicFramePr/>
          <p:nvPr/>
        </p:nvGraphicFramePr>
        <p:xfrm>
          <a:off x="4071934" y="2357430"/>
          <a:ext cx="4572032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38" name="Схема 37"/>
          <p:cNvGraphicFramePr/>
          <p:nvPr/>
        </p:nvGraphicFramePr>
        <p:xfrm>
          <a:off x="4214810" y="2357430"/>
          <a:ext cx="4429156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4643438" y="2000240"/>
            <a:ext cx="35004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cap="all" dirty="0"/>
              <a:t>SONIK SPEED MAX 50CC</a:t>
            </a:r>
          </a:p>
          <a:p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5072066" y="6357958"/>
            <a:ext cx="528641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23 500 </a:t>
            </a:r>
            <a:r>
              <a:rPr lang="ru-RU" sz="2800" b="1" dirty="0" smtClean="0">
                <a:solidFill>
                  <a:srgbClr val="FF0000"/>
                </a:solidFill>
              </a:rPr>
              <a:t>руб</a:t>
            </a:r>
            <a:endParaRPr lang="ru-RU" sz="28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-285776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Средства защиты</a:t>
            </a:r>
            <a:endParaRPr lang="ru-RU" sz="4400" b="1" dirty="0">
              <a:solidFill>
                <a:schemeClr val="tx1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714348" y="1000108"/>
            <a:ext cx="1714512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357158" y="2643182"/>
            <a:ext cx="1643074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шлем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2000232" y="1571612"/>
            <a:ext cx="171451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429256" y="2643182"/>
            <a:ext cx="142876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куртка</a:t>
            </a:r>
            <a:endParaRPr lang="ru-RU" dirty="0"/>
          </a:p>
        </p:txBody>
      </p:sp>
      <p:cxnSp>
        <p:nvCxnSpPr>
          <p:cNvPr id="12" name="Прямая со стрелкой 11"/>
          <p:cNvCxnSpPr>
            <a:stCxn id="2" idx="2"/>
          </p:cNvCxnSpPr>
          <p:nvPr/>
        </p:nvCxnSpPr>
        <p:spPr>
          <a:xfrm rot="16200000" flipH="1">
            <a:off x="3545657" y="1616839"/>
            <a:ext cx="1714520" cy="1952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3714744" y="2643182"/>
            <a:ext cx="1643074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штаны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071670" y="2643182"/>
            <a:ext cx="1571636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перчатки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4607719" y="1321579"/>
            <a:ext cx="164307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5750727" y="1035827"/>
            <a:ext cx="1714512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6929454" y="2643182"/>
            <a:ext cx="135732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обувь</a:t>
            </a:r>
            <a:endParaRPr lang="ru-RU" dirty="0"/>
          </a:p>
        </p:txBody>
      </p:sp>
      <p:pic>
        <p:nvPicPr>
          <p:cNvPr id="3076" name="Picture 4" descr="C:\Users\Задрот\Desktop\dainese-delta-pro-pell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4071942"/>
            <a:ext cx="2325701" cy="1928826"/>
          </a:xfrm>
          <a:prstGeom prst="rect">
            <a:avLst/>
          </a:prstGeom>
          <a:noFill/>
        </p:spPr>
      </p:pic>
      <p:pic>
        <p:nvPicPr>
          <p:cNvPr id="3075" name="Picture 3" descr="C:\Users\Задрот\Desktop\dainese-steel-core-carbon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4071942"/>
            <a:ext cx="2020871" cy="1714512"/>
          </a:xfrm>
          <a:prstGeom prst="rect">
            <a:avLst/>
          </a:prstGeom>
          <a:noFill/>
        </p:spPr>
      </p:pic>
      <p:pic>
        <p:nvPicPr>
          <p:cNvPr id="3074" name="Picture 2" descr="C:\Users\Задрот\Desktop\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000504"/>
            <a:ext cx="1928826" cy="1928826"/>
          </a:xfrm>
          <a:prstGeom prst="rect">
            <a:avLst/>
          </a:prstGeom>
          <a:noFill/>
        </p:spPr>
      </p:pic>
      <p:pic>
        <p:nvPicPr>
          <p:cNvPr id="3077" name="Picture 5" descr="C:\Users\Задрот\Desktop\dainese-new-delmar-pelle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4071942"/>
            <a:ext cx="1819276" cy="1938163"/>
          </a:xfrm>
          <a:prstGeom prst="rect">
            <a:avLst/>
          </a:prstGeom>
          <a:noFill/>
        </p:spPr>
      </p:pic>
      <p:pic>
        <p:nvPicPr>
          <p:cNvPr id="3078" name="Picture 6" descr="C:\Users\Задрот\Desktop\17319_zoom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3929066"/>
            <a:ext cx="1785950" cy="1785950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500034" y="600076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 5 000 руб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2143108" y="600076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 2 000 руб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714744" y="600076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 15 000 руб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357818" y="600076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 17 000 руб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5429256" y="3786190"/>
            <a:ext cx="1428760" cy="26432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929454" y="3786190"/>
            <a:ext cx="1357322" cy="26432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6929454" y="600076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 7 000 руб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714744" y="3786190"/>
            <a:ext cx="1643074" cy="26432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071670" y="3786190"/>
            <a:ext cx="1571636" cy="26432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57158" y="3786190"/>
            <a:ext cx="1643074" cy="26432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Задрот\Desktop\18760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142984"/>
            <a:ext cx="2214578" cy="2332688"/>
          </a:xfrm>
          <a:prstGeom prst="rect">
            <a:avLst/>
          </a:prstGeom>
          <a:noFill/>
        </p:spPr>
      </p:pic>
      <p:pic>
        <p:nvPicPr>
          <p:cNvPr id="4098" name="Picture 2" descr="C:\Users\Задрот\Desktop\D1513388_N3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214422"/>
            <a:ext cx="1938351" cy="21431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285728"/>
            <a:ext cx="221457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комбинезон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2844" y="3357562"/>
            <a:ext cx="292895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Мотокомбинезон</a:t>
            </a:r>
            <a:r>
              <a:rPr lang="ru-RU" sz="1600" dirty="0"/>
              <a:t> – лучший вариант защиты тела мотоциклиста. Фактически мотокомбинезон представляет собой сшитые воедино мотокуртку и мотобрюки. Основная задача мотокомбинезона – уберечь мотоциклиста при падении от «наждачки» асфальтового покрытия.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285728"/>
            <a:ext cx="2143140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     защита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000364" y="3357562"/>
            <a:ext cx="250033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Чтобы обеспечить максимум безопасности при езде на мотоцикле, необходимо приобретать сертифицированные защитные приспособления от самых авторитетных производителей, доказавших надежность и эргономичность своей продукции</a:t>
            </a:r>
            <a:r>
              <a:rPr lang="ru-RU" dirty="0"/>
              <a:t>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-428636" y="3429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2107413" y="3393281"/>
            <a:ext cx="68580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 descr="C:\Users\Задрот\Desktop\D1876033_0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857232"/>
            <a:ext cx="2714624" cy="2714624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6215074" y="285728"/>
            <a:ext cx="200026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спина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5786446" y="3357562"/>
            <a:ext cx="307183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Обеспечение защиты спины – не менее важная задача каждого мотолюбителя, чем приобретение надежного шлема, помогающего уберечь голову. Специальных приспособлений для защиты позвоночника и ребер на рынке ныне огромное множество. Но выбирать необходимо лишь те изделия, которые соответствуют евростандарту.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28596" y="628652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 50 000 руб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00496" y="648866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 17 000 руб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86644" y="635795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 9 000 руб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-214338"/>
            <a:ext cx="7467600" cy="1143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   Суммарная стоимость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1357298"/>
            <a:ext cx="7467600" cy="487375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1071546"/>
            <a:ext cx="571504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Около 150 000 руб  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3000372"/>
            <a:ext cx="2214578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Скутер</a:t>
            </a:r>
            <a:endParaRPr lang="ru-RU" sz="3200" b="1" dirty="0"/>
          </a:p>
        </p:txBody>
      </p:sp>
      <p:cxnSp>
        <p:nvCxnSpPr>
          <p:cNvPr id="9" name="Соединительная линия уступом 8"/>
          <p:cNvCxnSpPr/>
          <p:nvPr/>
        </p:nvCxnSpPr>
        <p:spPr>
          <a:xfrm rot="5400000">
            <a:off x="1768058" y="2303852"/>
            <a:ext cx="785818" cy="60722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оединительная линия уступом 22"/>
          <p:cNvCxnSpPr/>
          <p:nvPr/>
        </p:nvCxnSpPr>
        <p:spPr>
          <a:xfrm rot="16200000" flipH="1">
            <a:off x="5929322" y="2285992"/>
            <a:ext cx="1143008" cy="5715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5572132" y="3000372"/>
            <a:ext cx="2571768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Защитное снарежение</a:t>
            </a:r>
            <a:endParaRPr lang="ru-RU" sz="28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572132" y="5643578"/>
            <a:ext cx="264320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Можно сэкономить,</a:t>
            </a:r>
          </a:p>
          <a:p>
            <a:pPr algn="ctr"/>
            <a:r>
              <a:rPr lang="ru-RU" sz="2400" dirty="0" smtClean="0"/>
              <a:t>Но того не стоит</a:t>
            </a:r>
          </a:p>
        </p:txBody>
      </p:sp>
      <p:cxnSp>
        <p:nvCxnSpPr>
          <p:cNvPr id="31" name="Прямая со стрелкой 30"/>
          <p:cNvCxnSpPr/>
          <p:nvPr/>
        </p:nvCxnSpPr>
        <p:spPr>
          <a:xfrm rot="10800000">
            <a:off x="2786050" y="4786322"/>
            <a:ext cx="2714644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1667966">
            <a:off x="3247596" y="4796099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Деньги пойдут на байк по круче</a:t>
            </a:r>
            <a:endParaRPr lang="ru-RU" dirty="0"/>
          </a:p>
        </p:txBody>
      </p:sp>
      <p:cxnSp>
        <p:nvCxnSpPr>
          <p:cNvPr id="34" name="Прямая со стрелкой 33"/>
          <p:cNvCxnSpPr>
            <a:stCxn id="24" idx="2"/>
          </p:cNvCxnSpPr>
          <p:nvPr/>
        </p:nvCxnSpPr>
        <p:spPr>
          <a:xfrm rot="5400000">
            <a:off x="6393669" y="5107793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Задрот\Desktop\800x600_1307601047_dtp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857232"/>
            <a:ext cx="5500726" cy="29316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Какова альтернативная стоимость вашей жизни?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4071942"/>
            <a:ext cx="78581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CC"/>
                </a:solidFill>
                <a:latin typeface="Cambria" pitchFamily="18" charset="0"/>
              </a:rPr>
              <a:t>Скутер является самым опасным средством передвижения. Настоятельная просьба – не покупать  скутер. Не для наших дорог эти китайские двухколесные «штучки». Если в Европе скутеры, мопеды и велосипеды отделены от основного транспортного потока, то у нас на проезжей части все: грузовики-тяжеловесы, импортные легковушки, велосипеды, скутеры, мопеды, а зачастую – и пешеходы. При этом совершенство улично-дорожной сети далеко от идеала.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отоциклы и скутеры - аварии 2013 апрель.mp4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" y="0"/>
            <a:ext cx="916676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530</TotalTime>
  <Words>381</Words>
  <Application>Microsoft Office PowerPoint</Application>
  <PresentationFormat>Экран (4:3)</PresentationFormat>
  <Paragraphs>62</Paragraphs>
  <Slides>7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Альтернативная  стоимость </vt:lpstr>
      <vt:lpstr>Слайд 2</vt:lpstr>
      <vt:lpstr>Средства защиты</vt:lpstr>
      <vt:lpstr>Слайд 4</vt:lpstr>
      <vt:lpstr>   Суммарная стоимость</vt:lpstr>
      <vt:lpstr>Какова альтернативная стоимость вашей жизни?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Проэкт по экономике  учащегося 10А класса</dc:title>
  <dc:creator>Задрот</dc:creator>
  <cp:lastModifiedBy>Задрот</cp:lastModifiedBy>
  <cp:revision>38</cp:revision>
  <dcterms:created xsi:type="dcterms:W3CDTF">2014-11-13T12:05:55Z</dcterms:created>
  <dcterms:modified xsi:type="dcterms:W3CDTF">2014-11-13T20:56:55Z</dcterms:modified>
</cp:coreProperties>
</file>