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CAF3232-253D-4A66-903E-8C390171F6F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AB2BF96-B638-4294-80C9-A3F6332E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1357298"/>
            <a:ext cx="5960282" cy="1470025"/>
          </a:xfrm>
        </p:spPr>
        <p:txBody>
          <a:bodyPr>
            <a:noAutofit/>
          </a:bodyPr>
          <a:lstStyle/>
          <a:p>
            <a:r>
              <a:rPr lang="en-US" sz="7200" dirty="0" smtClean="0"/>
              <a:t>mammals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5572140"/>
            <a:ext cx="4602960" cy="785818"/>
          </a:xfrm>
        </p:spPr>
        <p:txBody>
          <a:bodyPr/>
          <a:lstStyle/>
          <a:p>
            <a:r>
              <a:rPr lang="en-US" b="1" dirty="0" err="1" smtClean="0"/>
              <a:t>Ladushkina</a:t>
            </a:r>
            <a:r>
              <a:rPr lang="en-US" b="1" dirty="0" smtClean="0"/>
              <a:t> Sonya 3a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3757610" cy="1399032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Red panda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86116" y="4332301"/>
            <a:ext cx="5614998" cy="2525699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This is a red panda. Red panda </a:t>
            </a:r>
            <a:r>
              <a:rPr lang="en-US" b="1" dirty="0" smtClean="0"/>
              <a:t>is from </a:t>
            </a:r>
            <a:r>
              <a:rPr lang="en-US" b="1" dirty="0" smtClean="0"/>
              <a:t>China. In China there are </a:t>
            </a:r>
            <a:r>
              <a:rPr lang="en-US" b="1" dirty="0" smtClean="0"/>
              <a:t> </a:t>
            </a:r>
            <a:r>
              <a:rPr lang="en-US" b="1" smtClean="0"/>
              <a:t>some red pandas’ </a:t>
            </a:r>
            <a:r>
              <a:rPr lang="en-US" b="1" dirty="0" smtClean="0"/>
              <a:t>farms. Red </a:t>
            </a:r>
            <a:r>
              <a:rPr lang="en-US" b="1" dirty="0" smtClean="0"/>
              <a:t>pandas has got small </a:t>
            </a:r>
            <a:r>
              <a:rPr lang="en-US" b="1" dirty="0" smtClean="0"/>
              <a:t>body, </a:t>
            </a:r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b="1" dirty="0" smtClean="0"/>
              <a:t>big head, short legs and big, beautiful tail. </a:t>
            </a:r>
            <a:r>
              <a:rPr lang="en-US" b="1" dirty="0" smtClean="0"/>
              <a:t>They </a:t>
            </a:r>
            <a:r>
              <a:rPr lang="en-US" b="1" dirty="0" smtClean="0"/>
              <a:t>eat meat</a:t>
            </a:r>
            <a:r>
              <a:rPr lang="en-US" b="1" dirty="0" smtClean="0"/>
              <a:t>. </a:t>
            </a:r>
            <a:endParaRPr lang="ru-RU" b="1" dirty="0"/>
          </a:p>
        </p:txBody>
      </p:sp>
      <p:pic>
        <p:nvPicPr>
          <p:cNvPr id="5" name="Содержимое 4" descr="IMG_335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30105" y="0"/>
            <a:ext cx="5213895" cy="3910421"/>
          </a:xfrm>
        </p:spPr>
      </p:pic>
      <p:pic>
        <p:nvPicPr>
          <p:cNvPr id="4098" name="Picture 2" descr="ledi_samozvanka - Вымирание панд.Или наши дети не увидят бамбукового мишку.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71810"/>
            <a:ext cx="3248025" cy="3000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33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0"/>
            <a:ext cx="5357818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71472" y="1928802"/>
            <a:ext cx="292892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A red panda’s legs are orange and black, tail is orange and head is orange and white.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33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558" y="0"/>
            <a:ext cx="8079780" cy="6244997"/>
          </a:xfrm>
        </p:spPr>
      </p:pic>
      <p:sp>
        <p:nvSpPr>
          <p:cNvPr id="5" name="Прямоугольник 4"/>
          <p:cNvSpPr/>
          <p:nvPr/>
        </p:nvSpPr>
        <p:spPr>
          <a:xfrm>
            <a:off x="2571736" y="6286520"/>
            <a:ext cx="4238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Their children are grey! 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4929198"/>
            <a:ext cx="68580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chemeClr val="tx2"/>
                </a:solidFill>
              </a:rPr>
              <a:t>Red pandas are very interesting mammal!</a:t>
            </a:r>
            <a:endParaRPr lang="ru-RU" sz="44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://img0.liveinternet.ru/images/attach/c/3/76/80/76080772_72562694_tumblr_lih06eOod81qzj64yo1_5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00548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88</TotalTime>
  <Words>82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mammals</vt:lpstr>
      <vt:lpstr>Red panda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mammals</dc:title>
  <dc:creator>user</dc:creator>
  <cp:lastModifiedBy>Admin</cp:lastModifiedBy>
  <cp:revision>10</cp:revision>
  <dcterms:created xsi:type="dcterms:W3CDTF">2015-02-20T04:11:01Z</dcterms:created>
  <dcterms:modified xsi:type="dcterms:W3CDTF">2015-02-20T08:23:53Z</dcterms:modified>
</cp:coreProperties>
</file>