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3" r:id="rId4"/>
    <p:sldId id="262" r:id="rId5"/>
    <p:sldId id="264" r:id="rId6"/>
    <p:sldId id="265" r:id="rId7"/>
    <p:sldId id="266" r:id="rId8"/>
    <p:sldId id="267" r:id="rId9"/>
    <p:sldId id="276" r:id="rId10"/>
    <p:sldId id="258" r:id="rId11"/>
    <p:sldId id="271" r:id="rId12"/>
    <p:sldId id="261" r:id="rId13"/>
    <p:sldId id="260" r:id="rId14"/>
    <p:sldId id="259" r:id="rId15"/>
    <p:sldId id="268" r:id="rId16"/>
    <p:sldId id="269" r:id="rId17"/>
    <p:sldId id="270" r:id="rId18"/>
    <p:sldId id="272" r:id="rId19"/>
    <p:sldId id="273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50" d="100"/>
          <a:sy n="50" d="100"/>
        </p:scale>
        <p:origin x="-62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463075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73700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795905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3241203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37431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564433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056521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887733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779871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554191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536454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15FAA-5869-4648-8A95-AE3E7F066544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A0175-46BA-4483-8899-336D341AA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097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43306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все профессии важны</a:t>
            </a:r>
            <a:br>
              <a:rPr lang="ru-RU" sz="7200" b="1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7200" b="1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sz="7200" b="1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презентацию подготовила и провела </a:t>
            </a:r>
            <a:br>
              <a:rPr lang="ru-RU" sz="1600" b="1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учитель начальных классов Л.А.Конюхова</a:t>
            </a:r>
            <a:endParaRPr lang="ru-RU" sz="16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436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2192000" cy="7223124"/>
          </a:xfrm>
        </p:spPr>
      </p:pic>
    </p:spTree>
    <p:extLst>
      <p:ext uri="{BB962C8B-B14F-4D97-AF65-F5344CB8AC3E}">
        <p14:creationId xmlns:p14="http://schemas.microsoft.com/office/powerpoint/2010/main" xmlns="" val="2614981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xmlns="" val="15228493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7999"/>
          </a:xfrm>
        </p:spPr>
      </p:pic>
    </p:spTree>
    <p:extLst>
      <p:ext uri="{BB962C8B-B14F-4D97-AF65-F5344CB8AC3E}">
        <p14:creationId xmlns:p14="http://schemas.microsoft.com/office/powerpoint/2010/main" xmlns="" val="129163200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solidFill>
            <a:srgbClr val="00B0F0"/>
          </a:solidFill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06031644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attFill prst="pct50">
            <a:fgClr>
              <a:srgbClr val="00B0F0"/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xmlns="" val="21314475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xmlns="" val="288482133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904" y="0"/>
            <a:ext cx="12013096" cy="6857999"/>
          </a:xfrm>
        </p:spPr>
      </p:pic>
    </p:spTree>
    <p:extLst>
      <p:ext uri="{BB962C8B-B14F-4D97-AF65-F5344CB8AC3E}">
        <p14:creationId xmlns:p14="http://schemas.microsoft.com/office/powerpoint/2010/main" xmlns="" val="374266105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xmlns="" val="39217737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xmlns="" val="56928972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xmlns="" val="115434355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336819598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63028809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12191999" cy="6858001"/>
          </a:xfrm>
        </p:spPr>
      </p:pic>
    </p:spTree>
    <p:extLst>
      <p:ext uri="{BB962C8B-B14F-4D97-AF65-F5344CB8AC3E}">
        <p14:creationId xmlns:p14="http://schemas.microsoft.com/office/powerpoint/2010/main" xmlns="" val="18581745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xmlns="" val="321320592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xmlns="" val="146445969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xmlns="" val="270706524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xmlns="" val="170841855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xmlns="" val="1019808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http://www.youtube.com/watch?v=YVNCcjIsXHE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72695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6</Words>
  <Application>Microsoft Office PowerPoint</Application>
  <PresentationFormat>Произвольный</PresentationFormat>
  <Paragraphs>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все профессии важны  презентацию подготовила и провела  учитель начальных классов Л.А.Конюхова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профессии важны презентацию подготовила и провела учитель начальных классов Л.А.Конюх</dc:title>
  <dc:creator>11</dc:creator>
  <cp:lastModifiedBy>11</cp:lastModifiedBy>
  <cp:revision>16</cp:revision>
  <dcterms:created xsi:type="dcterms:W3CDTF">2014-10-19T10:17:16Z</dcterms:created>
  <dcterms:modified xsi:type="dcterms:W3CDTF">2015-03-01T12:41:13Z</dcterms:modified>
</cp:coreProperties>
</file>