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59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9" autoAdjust="0"/>
    <p:restoredTop sz="94660"/>
  </p:normalViewPr>
  <p:slideViewPr>
    <p:cSldViewPr>
      <p:cViewPr varScale="1">
        <p:scale>
          <a:sx n="65" d="100"/>
          <a:sy n="65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7797CF-990B-4E56-A215-9DB21E91C1C2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DE9C3B4-FF8F-459E-943F-B996C19368E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epsy.net/world/?stat=1163" TargetMode="External"/><Relationship Id="rId2" Type="http://schemas.openxmlformats.org/officeDocument/2006/relationships/hyperlink" Target="http://lib2.podelise.ru/docs/15/index-5895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699804"/>
            <a:ext cx="5127104" cy="19614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Презентацию выполнила: ученица 11 «</a:t>
            </a:r>
            <a:r>
              <a:rPr lang="ru-RU" sz="2400" dirty="0" err="1" smtClean="0"/>
              <a:t>В»класса</a:t>
            </a:r>
            <a:endParaRPr lang="ru-RU" sz="2400" dirty="0" smtClean="0"/>
          </a:p>
          <a:p>
            <a:r>
              <a:rPr lang="ru-RU" sz="2400" dirty="0" smtClean="0"/>
              <a:t> Чебан </a:t>
            </a:r>
            <a:r>
              <a:rPr lang="ru-RU" sz="2400" dirty="0" err="1" smtClean="0"/>
              <a:t>Виолета</a:t>
            </a:r>
            <a:r>
              <a:rPr lang="ru-RU" sz="2400" dirty="0" smtClean="0"/>
              <a:t>,  МБВ(с)ОУО(с)ОШ№1 </a:t>
            </a:r>
            <a:r>
              <a:rPr lang="ru-RU" sz="2400" dirty="0" err="1" smtClean="0"/>
              <a:t>г.Сургута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Всероссийский дистанционный конкурс проектов «Числа в загадках, пословицах и поговорках»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0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Семерка, семь, седьмой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Ежедневно </a:t>
            </a:r>
            <a:r>
              <a:rPr lang="ru-RU" dirty="0"/>
              <a:t>в </a:t>
            </a:r>
            <a:r>
              <a:rPr lang="ru-RU" i="1" dirty="0"/>
              <a:t>7</a:t>
            </a:r>
            <a:r>
              <a:rPr lang="ru-RU" dirty="0"/>
              <a:t> утра, я трещу: вставать </a:t>
            </a:r>
            <a:r>
              <a:rPr lang="ru-RU" dirty="0" err="1"/>
              <a:t>порррррра</a:t>
            </a:r>
            <a:r>
              <a:rPr lang="ru-RU" dirty="0"/>
              <a:t>! (будильник).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 Есть </a:t>
            </a:r>
            <a:r>
              <a:rPr lang="ru-RU" i="1" dirty="0"/>
              <a:t>7 </a:t>
            </a:r>
            <a:r>
              <a:rPr lang="ru-RU" dirty="0"/>
              <a:t>братьев: годами равные, именами разные (дни недели).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 Братьев </a:t>
            </a:r>
            <a:r>
              <a:rPr lang="ru-RU" dirty="0"/>
              <a:t>этих ровно </a:t>
            </a:r>
            <a:r>
              <a:rPr lang="ru-RU" i="1" dirty="0"/>
              <a:t>7</a:t>
            </a:r>
            <a:r>
              <a:rPr lang="ru-RU" dirty="0"/>
              <a:t>. Вам они известны всем. Каждую неделю кругом ходят братья друг за другом. Попрощается последний – появляется передний (дни недели).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 Всю </a:t>
            </a:r>
            <a:r>
              <a:rPr lang="ru-RU" dirty="0"/>
              <a:t>жизнь ношу я </a:t>
            </a:r>
            <a:r>
              <a:rPr lang="ru-RU" i="1" dirty="0"/>
              <a:t>два</a:t>
            </a:r>
            <a:r>
              <a:rPr lang="ru-RU" dirty="0"/>
              <a:t> горба, имею </a:t>
            </a:r>
            <a:r>
              <a:rPr lang="ru-RU" i="1" dirty="0"/>
              <a:t>два</a:t>
            </a:r>
            <a:r>
              <a:rPr lang="ru-RU" dirty="0"/>
              <a:t> желудка! Но каждый горб – не горб, амбар! Еды в них на </a:t>
            </a:r>
            <a:r>
              <a:rPr lang="ru-RU" i="1" dirty="0"/>
              <a:t>семь</a:t>
            </a:r>
            <a:r>
              <a:rPr lang="ru-RU" dirty="0"/>
              <a:t> суток! (верблюд)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5. Приказало </a:t>
            </a:r>
            <a:r>
              <a:rPr lang="ru-RU" dirty="0"/>
              <a:t>солнце: « Стой, </a:t>
            </a:r>
            <a:r>
              <a:rPr lang="ru-RU" i="1" dirty="0"/>
              <a:t>семицветный </a:t>
            </a:r>
            <a:r>
              <a:rPr lang="ru-RU" dirty="0"/>
              <a:t>мост дугой!» (радуга)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 Нас </a:t>
            </a:r>
            <a:r>
              <a:rPr lang="ru-RU" dirty="0"/>
              <a:t>отара, </a:t>
            </a:r>
            <a:r>
              <a:rPr lang="ru-RU" i="1" dirty="0"/>
              <a:t>7</a:t>
            </a:r>
            <a:r>
              <a:rPr lang="ru-RU" dirty="0"/>
              <a:t> баранов, защищаем от буранов (шуба).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7.  </a:t>
            </a:r>
            <a:r>
              <a:rPr lang="ru-RU" i="1" dirty="0" smtClean="0"/>
              <a:t>Один </a:t>
            </a:r>
            <a:r>
              <a:rPr lang="ru-RU" i="1" dirty="0"/>
              <a:t>семерых</a:t>
            </a:r>
            <a:r>
              <a:rPr lang="ru-RU" dirty="0"/>
              <a:t> полонил (паук).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13" y="1524000"/>
            <a:ext cx="3430612" cy="4572000"/>
          </a:xfrm>
        </p:spPr>
      </p:pic>
    </p:spTree>
    <p:extLst>
      <p:ext uri="{BB962C8B-B14F-4D97-AF65-F5344CB8AC3E}">
        <p14:creationId xmlns:p14="http://schemas.microsoft.com/office/powerpoint/2010/main" val="6757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Восьмерка, восемь, восьмой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+mj-lt"/>
              <a:buAutoNum type="arabicPeriod"/>
            </a:pPr>
            <a:r>
              <a:rPr lang="ru-RU" dirty="0"/>
              <a:t>ом чудесный – бегунок на своей </a:t>
            </a:r>
            <a:r>
              <a:rPr lang="ru-RU" i="1" dirty="0"/>
              <a:t>восьмерке</a:t>
            </a:r>
            <a:r>
              <a:rPr lang="ru-RU" dirty="0"/>
              <a:t> ног. День-деньской в дороге: бегает аллейкой по стальным </a:t>
            </a:r>
            <a:r>
              <a:rPr lang="ru-RU" i="1" dirty="0"/>
              <a:t>двум</a:t>
            </a:r>
            <a:r>
              <a:rPr lang="ru-RU" dirty="0"/>
              <a:t> змейкам (трамвай).</a:t>
            </a:r>
            <a:br>
              <a:rPr lang="ru-RU" dirty="0"/>
            </a:br>
            <a:endParaRPr lang="ru-RU" dirty="0"/>
          </a:p>
          <a:p>
            <a:pPr>
              <a:buFont typeface="+mj-lt"/>
              <a:buAutoNum type="arabicPeriod"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Я так мила, я так кругла, я состою из </a:t>
            </a:r>
            <a:r>
              <a:rPr lang="ru-RU" i="1" dirty="0"/>
              <a:t>двух</a:t>
            </a:r>
            <a:r>
              <a:rPr lang="ru-RU" dirty="0"/>
              <a:t> кружочков. Как я рада, что нашла себе таких, как вы дружочков (</a:t>
            </a:r>
            <a:r>
              <a:rPr lang="ru-RU" i="1" dirty="0"/>
              <a:t>8</a:t>
            </a:r>
            <a:r>
              <a:rPr lang="ru-RU" dirty="0"/>
              <a:t>).</a:t>
            </a:r>
            <a:br>
              <a:rPr lang="ru-RU" dirty="0"/>
            </a:br>
            <a:endParaRPr lang="ru-RU" dirty="0"/>
          </a:p>
          <a:p>
            <a:pPr>
              <a:buFont typeface="+mj-lt"/>
              <a:buAutoNum type="arabicPeriod"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Ты со мною не знаком? Я живу на дне морском. Голова и </a:t>
            </a:r>
            <a:r>
              <a:rPr lang="ru-RU" i="1" dirty="0"/>
              <a:t>8</a:t>
            </a:r>
            <a:r>
              <a:rPr lang="ru-RU" dirty="0"/>
              <a:t> ног, вот и весь я - ….(осьминог).</a:t>
            </a:r>
            <a:br>
              <a:rPr lang="ru-RU" dirty="0"/>
            </a:br>
            <a:endParaRPr lang="ru-RU" dirty="0"/>
          </a:p>
          <a:p>
            <a:pPr>
              <a:buFont typeface="+mj-lt"/>
              <a:buAutoNum type="arabicPeriod"/>
            </a:pP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8</a:t>
            </a:r>
            <a:r>
              <a:rPr lang="ru-RU" dirty="0"/>
              <a:t> ног, как </a:t>
            </a:r>
            <a:r>
              <a:rPr lang="ru-RU" i="1" dirty="0"/>
              <a:t>8</a:t>
            </a:r>
            <a:r>
              <a:rPr lang="ru-RU" dirty="0"/>
              <a:t> рук, вышивают шелком круг. Мастер в шелке знает толк. Покупайте, мухи, шелк! (паук).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051" y="1524000"/>
            <a:ext cx="3145536" cy="4572000"/>
          </a:xfrm>
        </p:spPr>
      </p:pic>
    </p:spTree>
    <p:extLst>
      <p:ext uri="{BB962C8B-B14F-4D97-AF65-F5344CB8AC3E}">
        <p14:creationId xmlns:p14="http://schemas.microsoft.com/office/powerpoint/2010/main" val="343678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Девятка, девять, девятый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Отгадайте-ка, ребятки, что за цифра акробатка? Если на голову встанет, ровно на </a:t>
            </a:r>
            <a:r>
              <a:rPr lang="ru-RU" i="1" dirty="0"/>
              <a:t>три</a:t>
            </a:r>
            <a:r>
              <a:rPr lang="ru-RU" dirty="0"/>
              <a:t> меньше станет (</a:t>
            </a:r>
            <a:r>
              <a:rPr lang="ru-RU" i="1" dirty="0"/>
              <a:t>9</a:t>
            </a:r>
            <a:r>
              <a:rPr lang="ru-RU" dirty="0"/>
              <a:t>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56792"/>
            <a:ext cx="2880320" cy="3816424"/>
          </a:xfrm>
        </p:spPr>
      </p:pic>
    </p:spTree>
    <p:extLst>
      <p:ext uri="{BB962C8B-B14F-4D97-AF65-F5344CB8AC3E}">
        <p14:creationId xmlns:p14="http://schemas.microsoft.com/office/powerpoint/2010/main" val="24802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Десятка, десять, десятый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1. Твои помощники – взгляни - </a:t>
            </a:r>
            <a:r>
              <a:rPr lang="ru-RU" i="1" dirty="0"/>
              <a:t>десяток</a:t>
            </a:r>
            <a:r>
              <a:rPr lang="ru-RU" dirty="0"/>
              <a:t> дружных братцев.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 славно жить, когда они работы не боятся (пальцы).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Ёжик вырос в </a:t>
            </a:r>
            <a:r>
              <a:rPr lang="ru-RU" i="1" dirty="0"/>
              <a:t>десять</a:t>
            </a:r>
            <a:r>
              <a:rPr lang="ru-RU" dirty="0"/>
              <a:t> раз, получился … (дикобраз).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Проживают в умной книжке хитроумные братишки. </a:t>
            </a:r>
            <a:r>
              <a:rPr lang="ru-RU" i="1" dirty="0"/>
              <a:t>10 </a:t>
            </a:r>
            <a:r>
              <a:rPr lang="ru-RU" dirty="0"/>
              <a:t>их, но братья эти сосчитают все на свете (</a:t>
            </a:r>
            <a:r>
              <a:rPr lang="ru-RU" i="1" dirty="0"/>
              <a:t>цифры</a:t>
            </a:r>
            <a:r>
              <a:rPr lang="ru-RU" dirty="0"/>
              <a:t>).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Есть у меня работники, во всем помочь охотники. Живут не за стеной – день и ночь со мной: целый </a:t>
            </a:r>
            <a:r>
              <a:rPr lang="ru-RU" i="1" dirty="0"/>
              <a:t>десяток</a:t>
            </a:r>
            <a:r>
              <a:rPr lang="ru-RU" dirty="0"/>
              <a:t>, верных ребяток! (пальцы).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На </a:t>
            </a:r>
            <a:r>
              <a:rPr lang="ru-RU" i="1" dirty="0"/>
              <a:t>десятки верст</a:t>
            </a:r>
            <a:r>
              <a:rPr lang="ru-RU" dirty="0"/>
              <a:t> - разноцветный мост. Только вот по нему не шагать никому (радуга).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244" y="1905000"/>
            <a:ext cx="3105150" cy="3810000"/>
          </a:xfrm>
        </p:spPr>
      </p:pic>
    </p:spTree>
    <p:extLst>
      <p:ext uri="{BB962C8B-B14F-4D97-AF65-F5344CB8AC3E}">
        <p14:creationId xmlns:p14="http://schemas.microsoft.com/office/powerpoint/2010/main" val="177497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Числа больше десяти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402832" cy="4929411"/>
          </a:xfrm>
        </p:spPr>
        <p:txBody>
          <a:bodyPr>
            <a:noAutofit/>
          </a:bodyPr>
          <a:lstStyle/>
          <a:p>
            <a:r>
              <a:rPr lang="ru-RU" sz="1200" i="1" dirty="0" smtClean="0"/>
              <a:t>1.   70</a:t>
            </a:r>
            <a:r>
              <a:rPr lang="ru-RU" sz="1200" dirty="0" smtClean="0"/>
              <a:t> </a:t>
            </a:r>
            <a:r>
              <a:rPr lang="ru-RU" sz="1200" dirty="0"/>
              <a:t>одёжек, а все без застёжек (капуста).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2.  На </a:t>
            </a:r>
            <a:r>
              <a:rPr lang="ru-RU" sz="1200" dirty="0"/>
              <a:t>странице букваря </a:t>
            </a:r>
            <a:r>
              <a:rPr lang="ru-RU" sz="1200" i="1" dirty="0"/>
              <a:t>33</a:t>
            </a:r>
            <a:r>
              <a:rPr lang="ru-RU" sz="1200" dirty="0"/>
              <a:t> богатыря. Мудрецов богатырей знает каждый грамотей (буквы).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3.   </a:t>
            </a:r>
            <a:r>
              <a:rPr lang="ru-RU" sz="1200" i="1" dirty="0" smtClean="0"/>
              <a:t>12</a:t>
            </a:r>
            <a:r>
              <a:rPr lang="ru-RU" sz="1200" dirty="0" smtClean="0"/>
              <a:t> </a:t>
            </a:r>
            <a:r>
              <a:rPr lang="ru-RU" sz="1200" dirty="0"/>
              <a:t>братьев равно называются и разными делами занимаются (месяцы года).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4.   Рассыпался </a:t>
            </a:r>
            <a:r>
              <a:rPr lang="ru-RU" sz="1200" dirty="0"/>
              <a:t>горох на </a:t>
            </a:r>
            <a:r>
              <a:rPr lang="ru-RU" sz="1200" i="1" dirty="0"/>
              <a:t>семьдесят</a:t>
            </a:r>
            <a:r>
              <a:rPr lang="ru-RU" sz="1200" dirty="0"/>
              <a:t> дорог: никто его не подберет (град).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5. Золотист </a:t>
            </a:r>
            <a:r>
              <a:rPr lang="ru-RU" sz="1200" dirty="0"/>
              <a:t>он и </a:t>
            </a:r>
            <a:r>
              <a:rPr lang="ru-RU" sz="1200" dirty="0" err="1"/>
              <a:t>усат</a:t>
            </a:r>
            <a:r>
              <a:rPr lang="ru-RU" sz="1200" dirty="0"/>
              <a:t>. В </a:t>
            </a:r>
            <a:r>
              <a:rPr lang="ru-RU" sz="1200" i="1" dirty="0"/>
              <a:t>ста</a:t>
            </a:r>
            <a:r>
              <a:rPr lang="ru-RU" sz="1200" dirty="0"/>
              <a:t> карманах – </a:t>
            </a:r>
            <a:r>
              <a:rPr lang="ru-RU" sz="1200" i="1" dirty="0"/>
              <a:t>100 </a:t>
            </a:r>
            <a:r>
              <a:rPr lang="ru-RU" sz="1200" dirty="0"/>
              <a:t>ребят (колос).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6.  Лето </a:t>
            </a:r>
            <a:r>
              <a:rPr lang="ru-RU" sz="1200" dirty="0"/>
              <a:t>целое старалась – одевалась, одевалась… А как осень подошла, нам одёжки отдала. </a:t>
            </a:r>
            <a:r>
              <a:rPr lang="ru-RU" sz="1200" i="1" dirty="0"/>
              <a:t>Сотню</a:t>
            </a:r>
            <a:r>
              <a:rPr lang="ru-RU" sz="1200" dirty="0"/>
              <a:t> одежонок сложили мы в бочонок (капуста).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7. </a:t>
            </a:r>
            <a:r>
              <a:rPr lang="ru-RU" sz="1200" i="1" dirty="0" smtClean="0"/>
              <a:t>Тысяча</a:t>
            </a:r>
            <a:r>
              <a:rPr lang="ru-RU" sz="1200" dirty="0" smtClean="0"/>
              <a:t> </a:t>
            </a:r>
            <a:r>
              <a:rPr lang="ru-RU" sz="1200" dirty="0"/>
              <a:t>братьев </a:t>
            </a:r>
            <a:r>
              <a:rPr lang="ru-RU" sz="1200" i="1" dirty="0"/>
              <a:t>одним</a:t>
            </a:r>
            <a:r>
              <a:rPr lang="ru-RU" sz="1200" dirty="0"/>
              <a:t> поясом подпоясаны (колосья в снопу).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8.  Один </a:t>
            </a:r>
            <a:r>
              <a:rPr lang="ru-RU" sz="1200" dirty="0"/>
              <a:t>пастух </a:t>
            </a:r>
            <a:r>
              <a:rPr lang="ru-RU" sz="1200" i="1" dirty="0"/>
              <a:t>1000</a:t>
            </a:r>
            <a:r>
              <a:rPr lang="ru-RU" sz="1200" dirty="0"/>
              <a:t> овец пасет (месяц и </a:t>
            </a:r>
            <a:r>
              <a:rPr lang="ru-RU" sz="1200" dirty="0" smtClean="0"/>
              <a:t>звезды.)</a:t>
            </a:r>
          </a:p>
          <a:p>
            <a:endParaRPr lang="ru-RU" sz="1200" dirty="0" smtClean="0"/>
          </a:p>
          <a:p>
            <a:r>
              <a:rPr lang="ru-RU" sz="1200" dirty="0" smtClean="0"/>
              <a:t>9. Золотое </a:t>
            </a:r>
            <a:r>
              <a:rPr lang="ru-RU" sz="1200" dirty="0"/>
              <a:t>решето черных домиков полно. </a:t>
            </a:r>
            <a:r>
              <a:rPr lang="ru-RU" sz="1200" i="1" dirty="0"/>
              <a:t>Сколько</a:t>
            </a:r>
            <a:r>
              <a:rPr lang="ru-RU" sz="1200" dirty="0"/>
              <a:t> чёрненьких домков, </a:t>
            </a:r>
            <a:r>
              <a:rPr lang="ru-RU" sz="1200" i="1" dirty="0"/>
              <a:t>столько</a:t>
            </a:r>
            <a:r>
              <a:rPr lang="ru-RU" sz="1200" dirty="0"/>
              <a:t> беленьких жильцов (подсолнух).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10 . </a:t>
            </a:r>
            <a:r>
              <a:rPr lang="ru-RU" sz="1200" i="1" dirty="0" smtClean="0"/>
              <a:t>Сто</a:t>
            </a:r>
            <a:r>
              <a:rPr lang="ru-RU" sz="1200" dirty="0" smtClean="0"/>
              <a:t> </a:t>
            </a:r>
            <a:r>
              <a:rPr lang="ru-RU" sz="1200" dirty="0"/>
              <a:t>березовых солдат, взявшись за руки, стоят. Днем и ночью, круглый год: охраняют огород (забор).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086316"/>
            <a:ext cx="3744416" cy="3117416"/>
          </a:xfrm>
        </p:spPr>
      </p:pic>
    </p:spTree>
    <p:extLst>
      <p:ext uri="{BB962C8B-B14F-4D97-AF65-F5344CB8AC3E}">
        <p14:creationId xmlns:p14="http://schemas.microsoft.com/office/powerpoint/2010/main" val="13822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в пословицах и поговорках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1. Что </a:t>
            </a:r>
            <a:r>
              <a:rPr lang="ru-RU" sz="1600" dirty="0"/>
              <a:t>для одного еда, то для другого яд</a:t>
            </a:r>
            <a:br>
              <a:rPr lang="ru-RU" sz="1600" dirty="0"/>
            </a:br>
            <a:r>
              <a:rPr lang="ru-RU" sz="1600" dirty="0" smtClean="0"/>
              <a:t>2. Один </a:t>
            </a:r>
            <a:r>
              <a:rPr lang="ru-RU" sz="1600" dirty="0"/>
              <a:t>в поле не воин.</a:t>
            </a:r>
            <a:br>
              <a:rPr lang="ru-RU" sz="1600" dirty="0"/>
            </a:br>
            <a:r>
              <a:rPr lang="ru-RU" sz="1600" dirty="0" smtClean="0"/>
              <a:t>3. Один </a:t>
            </a:r>
            <a:r>
              <a:rPr lang="ru-RU" sz="1600" dirty="0"/>
              <a:t>гусь поле не вытопчет</a:t>
            </a:r>
            <a:br>
              <a:rPr lang="ru-RU" sz="1600" dirty="0"/>
            </a:br>
            <a:r>
              <a:rPr lang="ru-RU" sz="1600" dirty="0" smtClean="0"/>
              <a:t>4. Два </a:t>
            </a:r>
            <a:r>
              <a:rPr lang="ru-RU" sz="1600" dirty="0"/>
              <a:t>сапога — пара</a:t>
            </a:r>
            <a:br>
              <a:rPr lang="ru-RU" sz="1600" dirty="0"/>
            </a:br>
            <a:r>
              <a:rPr lang="ru-RU" sz="1600" dirty="0" smtClean="0"/>
              <a:t>5. Две </a:t>
            </a:r>
            <a:r>
              <a:rPr lang="ru-RU" sz="1600" dirty="0"/>
              <a:t>пары сандалий сразу не наденешь</a:t>
            </a:r>
            <a:br>
              <a:rPr lang="ru-RU" sz="1600" dirty="0"/>
            </a:br>
            <a:r>
              <a:rPr lang="ru-RU" sz="1600" dirty="0" smtClean="0"/>
              <a:t>6. Двух </a:t>
            </a:r>
            <a:r>
              <a:rPr lang="ru-RU" sz="1600" dirty="0"/>
              <a:t>правд не бывает</a:t>
            </a:r>
          </a:p>
          <a:p>
            <a:pPr marL="0" indent="0">
              <a:buNone/>
            </a:pPr>
            <a:r>
              <a:rPr lang="ru-RU" sz="1600" dirty="0" smtClean="0"/>
              <a:t>7. Семь </a:t>
            </a:r>
            <a:r>
              <a:rPr lang="ru-RU" sz="1600" dirty="0"/>
              <a:t>пятниц на неделе. </a:t>
            </a:r>
            <a:br>
              <a:rPr lang="ru-RU" sz="1600" dirty="0"/>
            </a:br>
            <a:r>
              <a:rPr lang="ru-RU" sz="1600" dirty="0" smtClean="0"/>
              <a:t>8. Семи </a:t>
            </a:r>
            <a:r>
              <a:rPr lang="ru-RU" sz="1600" dirty="0"/>
              <a:t>смертям - не бывать, а одной не миновать. </a:t>
            </a:r>
            <a:br>
              <a:rPr lang="ru-RU" sz="1600" dirty="0"/>
            </a:br>
            <a:r>
              <a:rPr lang="ru-RU" sz="1600" dirty="0" smtClean="0"/>
              <a:t>9. Семеро </a:t>
            </a:r>
            <a:r>
              <a:rPr lang="ru-RU" sz="1600" dirty="0"/>
              <a:t>по лавкам </a:t>
            </a:r>
            <a:br>
              <a:rPr lang="ru-RU" sz="1600" dirty="0"/>
            </a:br>
            <a:r>
              <a:rPr lang="ru-RU" sz="1600" dirty="0" smtClean="0"/>
              <a:t>10.Семь </a:t>
            </a:r>
            <a:r>
              <a:rPr lang="ru-RU" sz="1600" dirty="0"/>
              <a:t>вёрст до небес и все </a:t>
            </a:r>
            <a:r>
              <a:rPr lang="ru-RU" sz="1600" dirty="0" smtClean="0"/>
              <a:t>лесом.</a:t>
            </a:r>
          </a:p>
          <a:p>
            <a:pPr marL="0" indent="0">
              <a:buNone/>
            </a:pPr>
            <a:r>
              <a:rPr lang="ru-RU" sz="1600" dirty="0" smtClean="0"/>
              <a:t>11. Без </a:t>
            </a:r>
            <a:r>
              <a:rPr lang="ru-RU" sz="1600" dirty="0"/>
              <a:t>четырех углов изба не рубится.</a:t>
            </a:r>
            <a:br>
              <a:rPr lang="ru-RU" sz="1600" dirty="0"/>
            </a:br>
            <a:r>
              <a:rPr lang="ru-RU" sz="1600" dirty="0" smtClean="0"/>
              <a:t>12. Конь </a:t>
            </a:r>
            <a:r>
              <a:rPr lang="ru-RU" sz="1600" dirty="0"/>
              <a:t>о четырех ногах, да и то спотыкается.</a:t>
            </a:r>
            <a:br>
              <a:rPr lang="ru-RU" sz="1600" dirty="0"/>
            </a:br>
            <a:r>
              <a:rPr lang="ru-RU" sz="1600" dirty="0" smtClean="0"/>
              <a:t>13. На </a:t>
            </a:r>
            <a:r>
              <a:rPr lang="ru-RU" sz="1600" dirty="0"/>
              <a:t>все четыре стороны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dirty="0" smtClean="0"/>
              <a:t>14. За </a:t>
            </a:r>
            <a:r>
              <a:rPr lang="ru-RU" sz="1600" dirty="0"/>
              <a:t>двумя зайцами погонишься - ни одного не поймаешь.</a:t>
            </a:r>
            <a:br>
              <a:rPr lang="ru-RU" sz="1600" dirty="0"/>
            </a:br>
            <a:r>
              <a:rPr lang="ru-RU" sz="1600" dirty="0" smtClean="0"/>
              <a:t>15. За </a:t>
            </a:r>
            <a:r>
              <a:rPr lang="ru-RU" sz="1600" dirty="0"/>
              <a:t>одного битого двух небитых дают.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806083"/>
          </a:xfrm>
        </p:spPr>
      </p:pic>
    </p:spTree>
    <p:extLst>
      <p:ext uri="{BB962C8B-B14F-4D97-AF65-F5344CB8AC3E}">
        <p14:creationId xmlns:p14="http://schemas.microsoft.com/office/powerpoint/2010/main" val="325778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lib2.podelise.ru/docs/15/index-5895.html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>
                <a:hlinkClick r:id="rId3"/>
              </a:rPr>
              <a:t>http://www.trepsy.net/world/?</a:t>
            </a:r>
            <a:r>
              <a:rPr lang="en-US" dirty="0" smtClean="0">
                <a:hlinkClick r:id="rId3"/>
              </a:rPr>
              <a:t>stat=1163</a:t>
            </a:r>
            <a:endParaRPr lang="ru-RU" dirty="0" smtClean="0"/>
          </a:p>
          <a:p>
            <a:endParaRPr lang="ru-RU" dirty="0"/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Математика в загадках,  пословицах и поговорках. Никитина Н.Н. </a:t>
            </a:r>
            <a:r>
              <a:rPr lang="ru-RU" sz="3200" dirty="0" err="1">
                <a:solidFill>
                  <a:srgbClr val="4E3B30"/>
                </a:solidFill>
                <a:latin typeface="Franklin Gothic Book"/>
              </a:rPr>
              <a:t>Спб</a:t>
            </a:r>
            <a:r>
              <a:rPr lang="ru-RU" sz="3200" dirty="0">
                <a:solidFill>
                  <a:srgbClr val="4E3B30"/>
                </a:solidFill>
                <a:latin typeface="Franklin Gothic Book"/>
              </a:rPr>
              <a:t>.: Изд. </a:t>
            </a:r>
            <a:r>
              <a:rPr lang="ru-RU" sz="3200">
                <a:solidFill>
                  <a:srgbClr val="4E3B30"/>
                </a:solidFill>
                <a:latin typeface="Franklin Gothic Book"/>
              </a:rPr>
              <a:t>Дом "Литера", 2007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29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Представьте себе современную жизнь без цифр и чисел совершенно невозможно. Они окружают нас повсюду – циферблат часов, номер автобусов и домов, телефоны, номиналы банкнот, памятные даты, </a:t>
            </a:r>
            <a:r>
              <a:rPr lang="ru-RU" dirty="0" err="1" smtClean="0"/>
              <a:t>пин</a:t>
            </a:r>
            <a:r>
              <a:rPr lang="ru-RU" dirty="0" smtClean="0"/>
              <a:t>-коды.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Числа</a:t>
            </a:r>
            <a:r>
              <a:rPr lang="ru-RU" dirty="0" smtClean="0"/>
              <a:t> встречаются и в народном фольклоре. Есть они и </a:t>
            </a:r>
            <a:r>
              <a:rPr lang="ru-RU" b="1" dirty="0" smtClean="0"/>
              <a:t>в</a:t>
            </a:r>
            <a:r>
              <a:rPr lang="ru-RU" dirty="0" smtClean="0"/>
              <a:t> </a:t>
            </a:r>
            <a:r>
              <a:rPr lang="ru-RU" b="1" dirty="0" smtClean="0"/>
              <a:t>загадках</a:t>
            </a:r>
            <a:r>
              <a:rPr lang="ru-RU" dirty="0" smtClean="0"/>
              <a:t>, </a:t>
            </a:r>
            <a:r>
              <a:rPr lang="ru-RU" b="1" dirty="0" smtClean="0"/>
              <a:t>пословицах</a:t>
            </a:r>
            <a:r>
              <a:rPr lang="ru-RU" dirty="0" smtClean="0"/>
              <a:t> </a:t>
            </a:r>
            <a:r>
              <a:rPr lang="ru-RU" b="1" dirty="0" smtClean="0"/>
              <a:t>и</a:t>
            </a:r>
            <a:r>
              <a:rPr lang="ru-RU" dirty="0" smtClean="0"/>
              <a:t> </a:t>
            </a:r>
            <a:r>
              <a:rPr lang="ru-RU" b="1" dirty="0" smtClean="0"/>
              <a:t>поговорках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чисел в нашей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84548"/>
              </p:ext>
            </p:extLst>
          </p:nvPr>
        </p:nvGraphicFramePr>
        <p:xfrm>
          <a:off x="683568" y="1340768"/>
          <a:ext cx="7560840" cy="495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1059411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2" action="ppaction://hlinksldjump"/>
                        </a:rPr>
                        <a:t>1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3" action="ppaction://hlinksldjump"/>
                        </a:rPr>
                        <a:t>2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4" action="ppaction://hlinksldjump"/>
                        </a:rPr>
                        <a:t>3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5" action="ppaction://hlinksldjump"/>
                        </a:rPr>
                        <a:t>4</a:t>
                      </a:r>
                      <a:endParaRPr lang="ru-RU" sz="6000" dirty="0"/>
                    </a:p>
                  </a:txBody>
                  <a:tcPr/>
                </a:tc>
              </a:tr>
              <a:tr h="1059411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6" action="ppaction://hlinksldjump"/>
                        </a:rPr>
                        <a:t>5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7" action="ppaction://hlinksldjump"/>
                        </a:rPr>
                        <a:t>6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8" action="ppaction://hlinksldjump"/>
                        </a:rPr>
                        <a:t>7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9" action="ppaction://hlinksldjump"/>
                        </a:rPr>
                        <a:t>8</a:t>
                      </a:r>
                      <a:endParaRPr lang="ru-RU" sz="6000" dirty="0"/>
                    </a:p>
                  </a:txBody>
                  <a:tcPr/>
                </a:tc>
              </a:tr>
              <a:tr h="2343065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10" action="ppaction://hlinksldjump"/>
                        </a:rPr>
                        <a:t>9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11" action="ppaction://hlinksldjump"/>
                        </a:rPr>
                        <a:t>10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12" action="ppaction://hlinksldjump"/>
                        </a:rPr>
                        <a:t>Больше 10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в загадках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8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/>
              <a:t>Единица, один, первый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5046712" cy="471338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1. Стоит Антошка на </a:t>
            </a:r>
            <a:r>
              <a:rPr lang="ru-RU" i="1" dirty="0"/>
              <a:t>одной</a:t>
            </a:r>
            <a:r>
              <a:rPr lang="ru-RU" dirty="0"/>
              <a:t> ножке; его ищут, а он не откликается (гриб).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На ноге стоит </a:t>
            </a:r>
            <a:r>
              <a:rPr lang="ru-RU" i="1" dirty="0"/>
              <a:t>одной</a:t>
            </a:r>
            <a:r>
              <a:rPr lang="ru-RU" dirty="0"/>
              <a:t>, крутит-вертит головой.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Нам показывает страны, реки, горы, океаны (глобус).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На длинной ножке, застыв до поры, отдыхает палочка после игры (</a:t>
            </a:r>
            <a:r>
              <a:rPr lang="ru-RU" i="1" dirty="0"/>
              <a:t>единица</a:t>
            </a:r>
            <a:r>
              <a:rPr lang="ru-RU" dirty="0"/>
              <a:t>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У кого </a:t>
            </a:r>
            <a:r>
              <a:rPr lang="ru-RU" i="1" dirty="0"/>
              <a:t>одна</a:t>
            </a:r>
            <a:r>
              <a:rPr lang="ru-RU" dirty="0"/>
              <a:t> нога, да и та без башмака? (гриб).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Много рук, нога - </a:t>
            </a:r>
            <a:r>
              <a:rPr lang="ru-RU" i="1" dirty="0"/>
              <a:t>одна</a:t>
            </a:r>
            <a:r>
              <a:rPr lang="ru-RU" dirty="0"/>
              <a:t> (дерево).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Стоят </a:t>
            </a:r>
            <a:r>
              <a:rPr lang="ru-RU" dirty="0"/>
              <a:t>в </a:t>
            </a:r>
            <a:r>
              <a:rPr lang="ru-RU" i="1" dirty="0"/>
              <a:t>один ряд</a:t>
            </a:r>
            <a:r>
              <a:rPr lang="ru-RU" dirty="0"/>
              <a:t> острые пальчики – цап - царапки: подбирай охапки! (грабли).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7. На </a:t>
            </a:r>
            <a:r>
              <a:rPr lang="ru-RU" i="1" dirty="0"/>
              <a:t>одной</a:t>
            </a:r>
            <a:r>
              <a:rPr lang="ru-RU" dirty="0"/>
              <a:t> ноге кружится, беззаботна, весела. В пестрой юбке танцовщица, музыкальная … (юла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28800"/>
            <a:ext cx="3096344" cy="3948881"/>
          </a:xfrm>
        </p:spPr>
      </p:pic>
    </p:spTree>
    <p:extLst>
      <p:ext uri="{BB962C8B-B14F-4D97-AF65-F5344CB8AC3E}">
        <p14:creationId xmlns:p14="http://schemas.microsoft.com/office/powerpoint/2010/main" val="7856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Двойка, два, второй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</a:t>
            </a:r>
            <a:r>
              <a:rPr lang="ru-RU" i="1" dirty="0"/>
              <a:t>Два</a:t>
            </a:r>
            <a:r>
              <a:rPr lang="ru-RU" dirty="0"/>
              <a:t> братца пошли в реку купаться (вёдра).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</a:t>
            </a:r>
            <a:r>
              <a:rPr lang="ru-RU" i="1" dirty="0"/>
              <a:t>Два</a:t>
            </a:r>
            <a:r>
              <a:rPr lang="ru-RU" dirty="0"/>
              <a:t> кольца, два конца, посередине – гвоздик (ножницы).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</a:t>
            </a:r>
            <a:r>
              <a:rPr lang="ru-RU" i="1" dirty="0"/>
              <a:t>Два</a:t>
            </a:r>
            <a:r>
              <a:rPr lang="ru-RU" dirty="0"/>
              <a:t> домика - теплушки подарены Танюшке (варежки</a:t>
            </a:r>
            <a:r>
              <a:rPr lang="ru-RU" dirty="0" smtClean="0"/>
              <a:t>).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 </a:t>
            </a:r>
            <a:r>
              <a:rPr lang="ru-RU" i="1" dirty="0"/>
              <a:t>Две</a:t>
            </a:r>
            <a:r>
              <a:rPr lang="ru-RU" dirty="0"/>
              <a:t> полоски на снегу оставляю на бегу. Я лечу от них стрелой, а они опять за мной (лыжи).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5. </a:t>
            </a:r>
            <a:r>
              <a:rPr lang="ru-RU" i="1" dirty="0"/>
              <a:t>Две</a:t>
            </a:r>
            <a:r>
              <a:rPr lang="ru-RU" dirty="0"/>
              <a:t> новые кленовые подошвы </a:t>
            </a:r>
            <a:r>
              <a:rPr lang="ru-RU" i="1" dirty="0"/>
              <a:t>двухметровые</a:t>
            </a:r>
            <a:r>
              <a:rPr lang="ru-RU" dirty="0"/>
              <a:t>: на них поставил </a:t>
            </a:r>
            <a:r>
              <a:rPr lang="ru-RU" i="1" dirty="0"/>
              <a:t>две </a:t>
            </a:r>
            <a:r>
              <a:rPr lang="ru-RU" dirty="0"/>
              <a:t>ноги – и по большим снегам беги (лыжи).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2520280" cy="3312368"/>
          </a:xfrm>
        </p:spPr>
      </p:pic>
    </p:spTree>
    <p:extLst>
      <p:ext uri="{BB962C8B-B14F-4D97-AF65-F5344CB8AC3E}">
        <p14:creationId xmlns:p14="http://schemas.microsoft.com/office/powerpoint/2010/main" val="38856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Тройка, три, третий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Есть </a:t>
            </a:r>
            <a:r>
              <a:rPr lang="ru-RU" dirty="0"/>
              <a:t>спина, а не лежит никогда. Есть </a:t>
            </a:r>
            <a:r>
              <a:rPr lang="ru-RU" i="1" dirty="0"/>
              <a:t>четыре</a:t>
            </a:r>
            <a:r>
              <a:rPr lang="ru-RU" dirty="0"/>
              <a:t> ноги, а не ходят и </a:t>
            </a:r>
            <a:r>
              <a:rPr lang="ru-RU" i="1" dirty="0"/>
              <a:t>три</a:t>
            </a:r>
            <a:r>
              <a:rPr lang="ru-RU" dirty="0"/>
              <a:t>. Сам всегда стоит, а всем сидеть велит (стул).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 Я </a:t>
            </a:r>
            <a:r>
              <a:rPr lang="ru-RU" dirty="0"/>
              <a:t>стою на </a:t>
            </a:r>
            <a:r>
              <a:rPr lang="ru-RU" i="1" dirty="0"/>
              <a:t>трех</a:t>
            </a:r>
            <a:r>
              <a:rPr lang="ru-RU" dirty="0"/>
              <a:t> ногах, ноги в черных сапогах. Зубы белые, педаль. Как зовут меня? (рояль).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Входишь </a:t>
            </a:r>
            <a:r>
              <a:rPr lang="ru-RU" dirty="0"/>
              <a:t>в </a:t>
            </a:r>
            <a:r>
              <a:rPr lang="ru-RU" i="1" dirty="0"/>
              <a:t>одну </a:t>
            </a:r>
            <a:r>
              <a:rPr lang="ru-RU" dirty="0"/>
              <a:t>дверь, а выходишь из </a:t>
            </a:r>
            <a:r>
              <a:rPr lang="ru-RU" i="1" dirty="0"/>
              <a:t>трех</a:t>
            </a:r>
            <a:r>
              <a:rPr lang="ru-RU" dirty="0"/>
              <a:t>. Думаешь, что вышел, а на самом деле – вошел (рубашка).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</a:t>
            </a:r>
            <a:r>
              <a:rPr lang="ru-RU" i="1" dirty="0" smtClean="0"/>
              <a:t>Треугольная</a:t>
            </a:r>
            <a:r>
              <a:rPr lang="ru-RU" dirty="0" smtClean="0"/>
              <a:t> </a:t>
            </a:r>
            <a:r>
              <a:rPr lang="ru-RU" dirty="0"/>
              <a:t>доска, а на ней </a:t>
            </a:r>
            <a:r>
              <a:rPr lang="ru-RU" i="1" dirty="0"/>
              <a:t>три</a:t>
            </a:r>
            <a:r>
              <a:rPr lang="ru-RU" dirty="0"/>
              <a:t> волоска. Волосок – тонкий, голосок – звонкий (балалайка).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5. </a:t>
            </a:r>
            <a:r>
              <a:rPr lang="ru-RU" i="1" dirty="0" smtClean="0"/>
              <a:t>Три</a:t>
            </a:r>
            <a:r>
              <a:rPr lang="ru-RU" dirty="0" smtClean="0"/>
              <a:t> </a:t>
            </a:r>
            <a:r>
              <a:rPr lang="ru-RU" dirty="0"/>
              <a:t>братца пошли на реку купаться. </a:t>
            </a:r>
            <a:r>
              <a:rPr lang="ru-RU" i="1" dirty="0"/>
              <a:t>Два </a:t>
            </a:r>
            <a:r>
              <a:rPr lang="ru-RU" dirty="0"/>
              <a:t>купаются, </a:t>
            </a:r>
            <a:r>
              <a:rPr lang="ru-RU" i="1" dirty="0"/>
              <a:t>третий</a:t>
            </a:r>
            <a:r>
              <a:rPr lang="ru-RU" dirty="0"/>
              <a:t> на берегу валяется. Искупались – вышли, на </a:t>
            </a:r>
            <a:r>
              <a:rPr lang="ru-RU" i="1" dirty="0"/>
              <a:t>третьем</a:t>
            </a:r>
            <a:r>
              <a:rPr lang="ru-RU" dirty="0"/>
              <a:t> повисли (ведра и коромысло).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Возле </a:t>
            </a:r>
            <a:r>
              <a:rPr lang="ru-RU" dirty="0"/>
              <a:t>леса на опушке </a:t>
            </a:r>
            <a:r>
              <a:rPr lang="ru-RU" i="1" dirty="0"/>
              <a:t>трое</a:t>
            </a:r>
            <a:r>
              <a:rPr lang="ru-RU" dirty="0"/>
              <a:t> их живет в избушке. Там </a:t>
            </a:r>
            <a:r>
              <a:rPr lang="ru-RU" i="1" dirty="0"/>
              <a:t>три </a:t>
            </a:r>
            <a:r>
              <a:rPr lang="ru-RU" dirty="0"/>
              <a:t>стула и </a:t>
            </a:r>
            <a:r>
              <a:rPr lang="ru-RU" i="1" dirty="0"/>
              <a:t>три </a:t>
            </a:r>
            <a:r>
              <a:rPr lang="ru-RU" dirty="0"/>
              <a:t>кружки, </a:t>
            </a:r>
            <a:r>
              <a:rPr lang="ru-RU" i="1" dirty="0"/>
              <a:t>три </a:t>
            </a:r>
            <a:r>
              <a:rPr lang="ru-RU" dirty="0"/>
              <a:t>кровати, </a:t>
            </a:r>
            <a:r>
              <a:rPr lang="ru-RU" i="1" dirty="0"/>
              <a:t>три </a:t>
            </a:r>
            <a:r>
              <a:rPr lang="ru-RU" dirty="0"/>
              <a:t>подушки. Угадайте без подсказки, кто герои этой сказки? (Машенька и три медведя).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047" y="1524000"/>
            <a:ext cx="3207543" cy="4572000"/>
          </a:xfrm>
        </p:spPr>
      </p:pic>
    </p:spTree>
    <p:extLst>
      <p:ext uri="{BB962C8B-B14F-4D97-AF65-F5344CB8AC3E}">
        <p14:creationId xmlns:p14="http://schemas.microsoft.com/office/powerpoint/2010/main" val="21457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Четверка, четыре, четвертый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i="1" dirty="0" smtClean="0"/>
              <a:t>1. Четыре </a:t>
            </a:r>
            <a:r>
              <a:rPr lang="ru-RU" dirty="0"/>
              <a:t>братца под </a:t>
            </a:r>
            <a:r>
              <a:rPr lang="ru-RU" i="1" dirty="0"/>
              <a:t>одной</a:t>
            </a:r>
            <a:r>
              <a:rPr lang="ru-RU" dirty="0"/>
              <a:t> крышей стоят (стол).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</a:t>
            </a:r>
            <a:r>
              <a:rPr lang="ru-RU" dirty="0" smtClean="0"/>
              <a:t>. Хоть </a:t>
            </a:r>
            <a:r>
              <a:rPr lang="ru-RU" dirty="0"/>
              <a:t>у нас </a:t>
            </a:r>
            <a:r>
              <a:rPr lang="ru-RU" i="1" dirty="0"/>
              <a:t>4</a:t>
            </a:r>
            <a:r>
              <a:rPr lang="ru-RU" dirty="0"/>
              <a:t> ножки, мы не мышки и не кошки. Хоть мы все имеем спинки, мы не овцы и не свинки. Мы не кони, хоть на нас вы садились </a:t>
            </a:r>
            <a:r>
              <a:rPr lang="ru-RU" i="1" dirty="0"/>
              <a:t>сотни </a:t>
            </a:r>
            <a:r>
              <a:rPr lang="ru-RU" dirty="0"/>
              <a:t>раз (стулья).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Кто </a:t>
            </a:r>
            <a:r>
              <a:rPr lang="ru-RU" dirty="0"/>
              <a:t>в году </a:t>
            </a:r>
            <a:r>
              <a:rPr lang="ru-RU" i="1" dirty="0"/>
              <a:t>четыре</a:t>
            </a:r>
            <a:r>
              <a:rPr lang="ru-RU" dirty="0"/>
              <a:t> раза переодевается? (Земля)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В </a:t>
            </a:r>
            <a:r>
              <a:rPr lang="ru-RU" dirty="0"/>
              <a:t>году у дедушки </a:t>
            </a:r>
            <a:r>
              <a:rPr lang="ru-RU" i="1" dirty="0"/>
              <a:t>четыре </a:t>
            </a:r>
            <a:r>
              <a:rPr lang="ru-RU" dirty="0"/>
              <a:t>имени (зима, весна, лето, осень).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5. Говорит </a:t>
            </a:r>
            <a:r>
              <a:rPr lang="ru-RU" dirty="0"/>
              <a:t>она беззвучно, но понятно и не скучно. Ты беседуй чаще с ней – станешь </a:t>
            </a:r>
            <a:r>
              <a:rPr lang="ru-RU" i="1" dirty="0"/>
              <a:t>вчетверо</a:t>
            </a:r>
            <a:r>
              <a:rPr lang="ru-RU" dirty="0"/>
              <a:t> умней (книга).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</a:t>
            </a:r>
            <a:r>
              <a:rPr lang="ru-RU" i="1" dirty="0" smtClean="0"/>
              <a:t>Четыре </a:t>
            </a:r>
            <a:r>
              <a:rPr lang="ru-RU" dirty="0"/>
              <a:t>ноги, да не зверь. Есть перья, да не птица (кровать с подушкой).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7. </a:t>
            </a:r>
            <a:r>
              <a:rPr lang="ru-RU" i="1" dirty="0" smtClean="0"/>
              <a:t>Два</a:t>
            </a:r>
            <a:r>
              <a:rPr lang="ru-RU" dirty="0" smtClean="0"/>
              <a:t> </a:t>
            </a:r>
            <a:r>
              <a:rPr lang="ru-RU" dirty="0"/>
              <a:t>брюшка, </a:t>
            </a:r>
            <a:r>
              <a:rPr lang="ru-RU" i="1" dirty="0"/>
              <a:t>четыре </a:t>
            </a:r>
            <a:r>
              <a:rPr lang="ru-RU" dirty="0"/>
              <a:t>рожка (подушка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Четыре</a:t>
            </a:r>
            <a:r>
              <a:rPr lang="ru-RU" dirty="0"/>
              <a:t> уха, а перьев не сосчитать (подушка).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754" y="1772816"/>
            <a:ext cx="2696686" cy="3888432"/>
          </a:xfrm>
        </p:spPr>
      </p:pic>
    </p:spTree>
    <p:extLst>
      <p:ext uri="{BB962C8B-B14F-4D97-AF65-F5344CB8AC3E}">
        <p14:creationId xmlns:p14="http://schemas.microsoft.com/office/powerpoint/2010/main" val="34358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Пятерка, пять, пятый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1.  Есть</a:t>
            </a:r>
            <a:r>
              <a:rPr lang="ru-RU" dirty="0"/>
              <a:t>, друзья, такая птица: если сядет на страницу, очень рад бываю я, а со мною вся семья (</a:t>
            </a:r>
            <a:r>
              <a:rPr lang="ru-RU" i="1" dirty="0"/>
              <a:t>пятерка</a:t>
            </a:r>
            <a:r>
              <a:rPr lang="ru-RU" dirty="0"/>
              <a:t>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  </a:t>
            </a:r>
            <a:r>
              <a:rPr lang="ru-RU" i="1" dirty="0" smtClean="0"/>
              <a:t>Пятерка</a:t>
            </a:r>
            <a:r>
              <a:rPr lang="ru-RU" dirty="0" smtClean="0"/>
              <a:t> </a:t>
            </a:r>
            <a:r>
              <a:rPr lang="ru-RU" dirty="0"/>
              <a:t>братьев неразлучна, им вместе никогда не скучно. Они работают пером, пилою, ложкой, топором (пальцы).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У </a:t>
            </a:r>
            <a:r>
              <a:rPr lang="ru-RU" i="1" dirty="0"/>
              <a:t>пяти </a:t>
            </a:r>
            <a:r>
              <a:rPr lang="ru-RU" dirty="0"/>
              <a:t>братьев одна работа (пальцы).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Как </a:t>
            </a:r>
            <a:r>
              <a:rPr lang="ru-RU" dirty="0"/>
              <a:t>только отправляется она зимой гулять, жильцы в дома вселяются, и в каждый – ровно </a:t>
            </a:r>
            <a:r>
              <a:rPr lang="ru-RU" i="1" dirty="0"/>
              <a:t>пять</a:t>
            </a:r>
            <a:r>
              <a:rPr lang="ru-RU" dirty="0"/>
              <a:t>! (перчатки).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 smtClean="0"/>
              <a:t> 5.   5 </a:t>
            </a:r>
            <a:r>
              <a:rPr lang="ru-RU" dirty="0"/>
              <a:t>мешочков шерстяных – греются братишки в них (перчатки).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6. На </a:t>
            </a:r>
            <a:r>
              <a:rPr lang="ru-RU" i="1" dirty="0"/>
              <a:t>пяти</a:t>
            </a:r>
            <a:r>
              <a:rPr lang="ru-RU" dirty="0"/>
              <a:t> проводах отдыхает стая птах (ноты)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7.  Чтоб </a:t>
            </a:r>
            <a:r>
              <a:rPr lang="ru-RU" dirty="0"/>
              <a:t>не мерзнуть, </a:t>
            </a:r>
            <a:r>
              <a:rPr lang="ru-RU" i="1" dirty="0"/>
              <a:t>пять</a:t>
            </a:r>
            <a:r>
              <a:rPr lang="ru-RU" dirty="0"/>
              <a:t> ребят в печке вязаной сидят (пальцы в варежке).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8. </a:t>
            </a:r>
            <a:r>
              <a:rPr lang="ru-RU" i="1" dirty="0" smtClean="0"/>
              <a:t>Пять</a:t>
            </a:r>
            <a:r>
              <a:rPr lang="ru-RU" dirty="0" smtClean="0"/>
              <a:t> </a:t>
            </a:r>
            <a:r>
              <a:rPr lang="ru-RU" dirty="0"/>
              <a:t>ступенек – лесенка, на ступеньках – песенка (ноты).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1628800"/>
            <a:ext cx="2448272" cy="3528392"/>
          </a:xfrm>
        </p:spPr>
      </p:pic>
    </p:spTree>
    <p:extLst>
      <p:ext uri="{BB962C8B-B14F-4D97-AF65-F5344CB8AC3E}">
        <p14:creationId xmlns:p14="http://schemas.microsoft.com/office/powerpoint/2010/main" val="16230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Шестерка, шесть, шестой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1. Если </a:t>
            </a:r>
            <a:r>
              <a:rPr lang="ru-RU" dirty="0"/>
              <a:t>на голову встанет, ровно на </a:t>
            </a:r>
            <a:r>
              <a:rPr lang="ru-RU" i="1" dirty="0"/>
              <a:t>три</a:t>
            </a:r>
            <a:r>
              <a:rPr lang="ru-RU" dirty="0"/>
              <a:t> больше станет (</a:t>
            </a:r>
            <a:r>
              <a:rPr lang="ru-RU" i="1" dirty="0"/>
              <a:t>шесть</a:t>
            </a:r>
            <a:r>
              <a:rPr lang="ru-RU" dirty="0"/>
              <a:t>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 Черен</a:t>
            </a:r>
            <a:r>
              <a:rPr lang="ru-RU" dirty="0"/>
              <a:t>, да не ворон. Рогат, да не бык. </a:t>
            </a:r>
            <a:r>
              <a:rPr lang="ru-RU" i="1" dirty="0"/>
              <a:t>Шесть</a:t>
            </a:r>
            <a:r>
              <a:rPr lang="ru-RU" dirty="0"/>
              <a:t> ног без копыт. Летит жужжит, упадет – землю роет (жук).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На </a:t>
            </a:r>
            <a:r>
              <a:rPr lang="ru-RU" dirty="0"/>
              <a:t>дворе переполох, с неба сыплется горох. Съела </a:t>
            </a:r>
            <a:r>
              <a:rPr lang="ru-RU" i="1" dirty="0"/>
              <a:t>6</a:t>
            </a:r>
            <a:r>
              <a:rPr lang="ru-RU" dirty="0"/>
              <a:t> горошин Нина, у нее теперь ангина (град).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 </a:t>
            </a:r>
            <a:r>
              <a:rPr lang="ru-RU" i="1" dirty="0" smtClean="0"/>
              <a:t>6 </a:t>
            </a:r>
            <a:r>
              <a:rPr lang="ru-RU" dirty="0"/>
              <a:t>ног, </a:t>
            </a:r>
            <a:r>
              <a:rPr lang="ru-RU" i="1" dirty="0"/>
              <a:t>2</a:t>
            </a:r>
            <a:r>
              <a:rPr lang="ru-RU" dirty="0"/>
              <a:t> головы, </a:t>
            </a:r>
            <a:r>
              <a:rPr lang="ru-RU" i="1" dirty="0"/>
              <a:t>один</a:t>
            </a:r>
            <a:r>
              <a:rPr lang="ru-RU" dirty="0"/>
              <a:t> хвост. Кто это? (всадник на коне).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671" y="1524000"/>
            <a:ext cx="3518296" cy="4572000"/>
          </a:xfrm>
        </p:spPr>
      </p:pic>
    </p:spTree>
    <p:extLst>
      <p:ext uri="{BB962C8B-B14F-4D97-AF65-F5344CB8AC3E}">
        <p14:creationId xmlns:p14="http://schemas.microsoft.com/office/powerpoint/2010/main" val="96056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378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Всероссийский дистанционный конкурс проектов «Числа в загадках, пословицах и поговорках»</vt:lpstr>
      <vt:lpstr>Роль чисел в нашей жизни</vt:lpstr>
      <vt:lpstr>Числа в загадках</vt:lpstr>
      <vt:lpstr>Единица, один, первый</vt:lpstr>
      <vt:lpstr>Двойка, два, второй</vt:lpstr>
      <vt:lpstr>Тройка, три, третий </vt:lpstr>
      <vt:lpstr>Четверка, четыре, четвертый</vt:lpstr>
      <vt:lpstr>Пятерка, пять, пятый</vt:lpstr>
      <vt:lpstr>Шестерка, шесть, шестой</vt:lpstr>
      <vt:lpstr>Семерка, семь, седьмой</vt:lpstr>
      <vt:lpstr>Восьмерка, восемь, восьмой</vt:lpstr>
      <vt:lpstr>Девятка, девять, девятый </vt:lpstr>
      <vt:lpstr>Десятка, десять, десятый</vt:lpstr>
      <vt:lpstr>Числа больше десяти</vt:lpstr>
      <vt:lpstr>Числа в пословицах и поговорках</vt:lpstr>
      <vt:lpstr>Ресурсы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дистанционный конкурс проектов «Числа в загадках, пословицах и поговорках»</dc:title>
  <dc:creator>Светлана</dc:creator>
  <cp:lastModifiedBy>Светлана</cp:lastModifiedBy>
  <cp:revision>33</cp:revision>
  <dcterms:created xsi:type="dcterms:W3CDTF">2013-09-20T07:41:09Z</dcterms:created>
  <dcterms:modified xsi:type="dcterms:W3CDTF">2013-09-20T16:15:05Z</dcterms:modified>
</cp:coreProperties>
</file>