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7797CF-990B-4E56-A215-9DB21E91C1C2}" type="datetimeFigureOut">
              <a:rPr lang="ru-RU" smtClean="0">
                <a:solidFill>
                  <a:srgbClr val="EEECE1"/>
                </a:solidFill>
              </a:rPr>
              <a:pPr/>
              <a:t>20.09.2013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E9C3B4-FF8F-459E-943F-B996C19368E2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kart.ru/tsifry.html" TargetMode="External"/><Relationship Id="rId2" Type="http://schemas.openxmlformats.org/officeDocument/2006/relationships/hyperlink" Target="http://www.dagdiplom.ru/catalog/6/3202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xybaby.net.ua/index.php?loc=razvivashki&amp;igra=count-poslovic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/>
          </a:bodyPr>
          <a:lstStyle/>
          <a:p>
            <a:r>
              <a:rPr lang="ru-RU" dirty="0" smtClean="0"/>
              <a:t>Всероссийский дистанционный конкурс проектов </a:t>
            </a:r>
            <a:br>
              <a:rPr lang="ru-RU" dirty="0" smtClean="0"/>
            </a:br>
            <a:r>
              <a:rPr lang="ru-RU" dirty="0" smtClean="0"/>
              <a:t>«Числа в загадках, пословицах и поговорках»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699804"/>
            <a:ext cx="5127104" cy="19614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Презентацию выполнила: </a:t>
            </a:r>
          </a:p>
          <a:p>
            <a:r>
              <a:rPr lang="ru-RU" sz="2400" dirty="0" smtClean="0"/>
              <a:t>ученица 11 «</a:t>
            </a:r>
            <a:r>
              <a:rPr lang="ru-RU" sz="2400" dirty="0" err="1" smtClean="0"/>
              <a:t>В»класса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dirty="0" smtClean="0"/>
              <a:t>Чебан </a:t>
            </a:r>
            <a:r>
              <a:rPr lang="ru-RU" dirty="0" err="1" smtClean="0"/>
              <a:t>Виолета</a:t>
            </a:r>
            <a:r>
              <a:rPr lang="ru-RU" sz="2400" dirty="0" smtClean="0"/>
              <a:t>,  </a:t>
            </a:r>
            <a:r>
              <a:rPr lang="ru-RU" sz="2400" dirty="0" smtClean="0"/>
              <a:t>МБВ(с)ОУО(с)ОШ№1 </a:t>
            </a:r>
            <a:r>
              <a:rPr lang="ru-RU" sz="2400" dirty="0" err="1" smtClean="0"/>
              <a:t>г.Сургута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132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7 (семь)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У семи нянек дитя без глазу.</a:t>
            </a:r>
            <a:br>
              <a:rPr lang="ru-RU" dirty="0" smtClean="0"/>
            </a:br>
            <a:r>
              <a:rPr lang="ru-RU" dirty="0" smtClean="0"/>
              <a:t>Семь пятниц на неделе.</a:t>
            </a:r>
            <a:br>
              <a:rPr lang="ru-RU" dirty="0" smtClean="0"/>
            </a:br>
            <a:r>
              <a:rPr lang="ru-RU" dirty="0" smtClean="0"/>
              <a:t>Семеро с ложкой, один - с сошкой.</a:t>
            </a:r>
            <a:br>
              <a:rPr lang="ru-RU" dirty="0" smtClean="0"/>
            </a:br>
            <a:r>
              <a:rPr lang="ru-RU" dirty="0" smtClean="0"/>
              <a:t>Семь раз отмерь, один - отрежь.</a:t>
            </a:r>
            <a:br>
              <a:rPr lang="ru-RU" dirty="0" smtClean="0"/>
            </a:br>
            <a:r>
              <a:rPr lang="ru-RU" dirty="0" smtClean="0"/>
              <a:t>Семеро одного не ждут.</a:t>
            </a:r>
            <a:br>
              <a:rPr lang="ru-RU" dirty="0" smtClean="0"/>
            </a:br>
            <a:r>
              <a:rPr lang="ru-RU" dirty="0" smtClean="0"/>
              <a:t>У одной овечки семь пастухов</a:t>
            </a:r>
            <a:br>
              <a:rPr lang="ru-RU" dirty="0" smtClean="0"/>
            </a:br>
            <a:r>
              <a:rPr lang="ru-RU" dirty="0" smtClean="0"/>
              <a:t>Один с сошкой - семеро с ложкой</a:t>
            </a:r>
            <a:br>
              <a:rPr lang="ru-RU" dirty="0" smtClean="0"/>
            </a:br>
            <a:r>
              <a:rPr lang="ru-RU" dirty="0" smtClean="0"/>
              <a:t>Суп из семи круп</a:t>
            </a:r>
            <a:br>
              <a:rPr lang="ru-RU" dirty="0" smtClean="0"/>
            </a:br>
            <a:r>
              <a:rPr lang="ru-RU" dirty="0" smtClean="0"/>
              <a:t>Лук - от семи недуг</a:t>
            </a:r>
            <a:br>
              <a:rPr lang="ru-RU" dirty="0" smtClean="0"/>
            </a:br>
            <a:r>
              <a:rPr lang="ru-RU" dirty="0" smtClean="0"/>
              <a:t>За семь вёрст киселя хлебать</a:t>
            </a:r>
            <a:br>
              <a:rPr lang="ru-RU" dirty="0" smtClean="0"/>
            </a:br>
            <a:r>
              <a:rPr lang="ru-RU" dirty="0" smtClean="0"/>
              <a:t>Семь вёрст до небес и все лесом</a:t>
            </a:r>
            <a:br>
              <a:rPr lang="ru-RU" dirty="0" smtClean="0"/>
            </a:br>
            <a:r>
              <a:rPr lang="ru-RU" dirty="0" smtClean="0"/>
              <a:t>Для бешеной собаки семь вёрст не крюк</a:t>
            </a:r>
            <a:br>
              <a:rPr lang="ru-RU" dirty="0" smtClean="0"/>
            </a:br>
            <a:r>
              <a:rPr lang="ru-RU" dirty="0" smtClean="0"/>
              <a:t>Не велик городок, да семь воевод</a:t>
            </a:r>
            <a:br>
              <a:rPr lang="ru-RU" dirty="0" smtClean="0"/>
            </a:br>
            <a:r>
              <a:rPr lang="ru-RU" dirty="0" smtClean="0"/>
              <a:t>Чем семерых посылать, лучше самому побывать</a:t>
            </a:r>
            <a:br>
              <a:rPr lang="ru-RU" dirty="0" smtClean="0"/>
            </a:br>
            <a:r>
              <a:rPr lang="ru-RU" dirty="0" smtClean="0"/>
              <a:t>Семь пятниц на неделе - о непостоянстве</a:t>
            </a:r>
            <a:br>
              <a:rPr lang="ru-RU" dirty="0" smtClean="0"/>
            </a:br>
            <a:r>
              <a:rPr lang="ru-RU" dirty="0" smtClean="0"/>
              <a:t>Семь пядей во лбу - об уме</a:t>
            </a:r>
            <a:br>
              <a:rPr lang="ru-RU" dirty="0" smtClean="0"/>
            </a:br>
            <a:r>
              <a:rPr lang="ru-RU" dirty="0" smtClean="0"/>
              <a:t>Семь бед - один ответ</a:t>
            </a:r>
            <a:br>
              <a:rPr lang="ru-RU" dirty="0" smtClean="0"/>
            </a:br>
            <a:r>
              <a:rPr lang="ru-RU" dirty="0" smtClean="0"/>
              <a:t>Семь футов под килем!</a:t>
            </a:r>
            <a:br>
              <a:rPr lang="ru-RU" dirty="0" smtClean="0"/>
            </a:br>
            <a:r>
              <a:rPr lang="ru-RU" dirty="0" smtClean="0"/>
              <a:t>Седьмая вода на киселе (о родстве)</a:t>
            </a:r>
            <a:br>
              <a:rPr lang="ru-RU" dirty="0" smtClean="0"/>
            </a:br>
            <a:r>
              <a:rPr lang="ru-RU" dirty="0" smtClean="0"/>
              <a:t>Семеро по лавкам (о детях)</a:t>
            </a:r>
            <a:br>
              <a:rPr lang="ru-RU" dirty="0" smtClean="0"/>
            </a:br>
            <a:r>
              <a:rPr lang="ru-RU" dirty="0" smtClean="0"/>
              <a:t>Семеро на одного</a:t>
            </a:r>
            <a:br>
              <a:rPr lang="ru-RU" dirty="0" smtClean="0"/>
            </a:br>
            <a:r>
              <a:rPr lang="ru-RU" dirty="0" smtClean="0"/>
              <a:t>…семимильными шагами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Почему появились пословицы и поговорки с числом 7? Мы считаем, что в древности люди наблюдали семь планет, которые вращаются вокруг Земли, а именно: Луна, Солнце, Марс, Меркурий, Юпитер, Венера и </a:t>
            </a:r>
            <a:r>
              <a:rPr lang="ru-RU" dirty="0" err="1" smtClean="0"/>
              <a:t>Сатурн.С</a:t>
            </a:r>
            <a:r>
              <a:rPr lang="ru-RU" dirty="0" smtClean="0"/>
              <a:t> числом этих небесных тел, по-видимому, связано происхождение семидневной недели лунного месяца. Число семь еще в древнем Вавилоне имело магическое значение. Для арабов, ассирийцев, евреев это число было клятвенным. В библии говорится о «семи духах божьих», «семи светильниках» и т.д. У греков: «семь чудес света», «семь мудрецов» и т.д.; «крепко, как семь» - клятва у французов. У русских: «у семи нянек дитя без глазу», «семь раз отмерь, один раз отрежь»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735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8 (восемь)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Весна да осень - на день погод восемь.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72816"/>
            <a:ext cx="4343400" cy="3820139"/>
          </a:xfrm>
        </p:spPr>
      </p:pic>
    </p:spTree>
    <p:extLst>
      <p:ext uri="{BB962C8B-B14F-4D97-AF65-F5344CB8AC3E}">
        <p14:creationId xmlns:p14="http://schemas.microsoft.com/office/powerpoint/2010/main" val="556159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9 (девять)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За три девять земель.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62" y="2057400"/>
            <a:ext cx="3267075" cy="3810000"/>
          </a:xfrm>
        </p:spPr>
      </p:pic>
    </p:spTree>
    <p:extLst>
      <p:ext uri="{BB962C8B-B14F-4D97-AF65-F5344CB8AC3E}">
        <p14:creationId xmlns:p14="http://schemas.microsoft.com/office/powerpoint/2010/main" val="4195995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10 (десять)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Десятая вода на киселе</a:t>
            </a:r>
            <a:br>
              <a:rPr lang="ru-RU" dirty="0" smtClean="0"/>
            </a:br>
            <a:r>
              <a:rPr lang="ru-RU" dirty="0" smtClean="0"/>
              <a:t>Десять знающих не стоят одного, который дело делает.</a:t>
            </a:r>
            <a:br>
              <a:rPr lang="ru-RU" dirty="0" smtClean="0"/>
            </a:br>
            <a:r>
              <a:rPr lang="ru-RU" dirty="0" smtClean="0"/>
              <a:t>На одного стрелка по десятку загонщиков</a:t>
            </a:r>
            <a:br>
              <a:rPr lang="ru-RU" dirty="0" smtClean="0"/>
            </a:br>
            <a:r>
              <a:rPr lang="ru-RU" dirty="0" smtClean="0"/>
              <a:t>О женитьбе сына посоветуйся с десятью, о разводе - с сотней</a:t>
            </a:r>
            <a:br>
              <a:rPr lang="ru-RU" dirty="0" smtClean="0"/>
            </a:br>
            <a:r>
              <a:rPr lang="ru-RU" dirty="0" smtClean="0"/>
              <a:t>Один умный десять безумных водит</a:t>
            </a:r>
            <a:br>
              <a:rPr lang="ru-RU" dirty="0" smtClean="0"/>
            </a:br>
            <a:r>
              <a:rPr lang="ru-RU" dirty="0" smtClean="0"/>
              <a:t>Семь сел, один вол, да и тот гол, а десять урядников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88840"/>
            <a:ext cx="3384375" cy="2808312"/>
          </a:xfrm>
        </p:spPr>
      </p:pic>
    </p:spTree>
    <p:extLst>
      <p:ext uri="{BB962C8B-B14F-4D97-AF65-F5344CB8AC3E}">
        <p14:creationId xmlns:p14="http://schemas.microsoft.com/office/powerpoint/2010/main" val="14839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13 (тринадцать)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5059288" cy="47244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Вам уже страшно? Истоки поверья относительно мистических и страшных свойств числа тринадцать относятся к древним временам, когда у некоторых народов основанием системы счисления было число 12. Оно замыкало для них натуральный ряд, поэтому за числом 12 шло неизвестное, непостижимое число, а значит, опасное для «простых смертных». Во многих гостиницах некоторых современных и высокоразвитых стран (Великобритания, США) отсутствуют номера с числом 13, лифт не останавливается на тринадцатом этаже; нет маршрутов городского транспорта с номером 13 и т. д. Однако ничего страшного в этом числе нет и не может быть. Однако пословиц и поговорок об этом числе так и не сформировалось. Однако всем известно, что число тринадцать у большинства народов имеет другое название - Чертова дюжина. Отнесем его к поговоркам:)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700808"/>
            <a:ext cx="3411488" cy="3709392"/>
          </a:xfrm>
        </p:spPr>
      </p:pic>
    </p:spTree>
    <p:extLst>
      <p:ext uri="{BB962C8B-B14F-4D97-AF65-F5344CB8AC3E}">
        <p14:creationId xmlns:p14="http://schemas.microsoft.com/office/powerpoint/2010/main" val="3305953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0 (ноль)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Ноль без палочки. </a:t>
            </a:r>
            <a:br>
              <a:rPr lang="ru-RU" dirty="0" smtClean="0"/>
            </a:br>
            <a:r>
              <a:rPr lang="ru-RU" dirty="0" smtClean="0"/>
              <a:t>Ноль внимания.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348880"/>
            <a:ext cx="4069529" cy="2694028"/>
          </a:xfrm>
        </p:spPr>
      </p:pic>
    </p:spTree>
    <p:extLst>
      <p:ext uri="{BB962C8B-B14F-4D97-AF65-F5344CB8AC3E}">
        <p14:creationId xmlns:p14="http://schemas.microsoft.com/office/powerpoint/2010/main" val="1364355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25 (двадцать пять)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Двадцать пять лет - солдатский век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Опять-двадцать пять!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44824"/>
            <a:ext cx="4343400" cy="2850356"/>
          </a:xfrm>
        </p:spPr>
      </p:pic>
    </p:spTree>
    <p:extLst>
      <p:ext uri="{BB962C8B-B14F-4D97-AF65-F5344CB8AC3E}">
        <p14:creationId xmlns:p14="http://schemas.microsoft.com/office/powerpoint/2010/main" val="1188866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33 + 3 (тридцать три)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Третий не прикуривает</a:t>
            </a:r>
            <a:br>
              <a:rPr lang="ru-RU" dirty="0" smtClean="0"/>
            </a:br>
            <a:r>
              <a:rPr lang="ru-RU" dirty="0" smtClean="0"/>
              <a:t>Не везет до трех раз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Суеверия, связанные с числом три, относятся к тому времени, когда у древних людей счет не доходил дальше трех. На этой основе в христианской религии возведено в догму представление о пресвятой Троице - об едином Боге, выступающем в трех лицах (ипостасях): Бога-отца, Бога-сына, Бога-духа святого. Сюда же относится и так называемое трехперстное крестное знамение, якобы защищающее верующих от злых духов. Существует масса поверий, а также пословиц и поговорок, содержанием которых является число три, приносящее несчастье. </a:t>
            </a:r>
            <a:endParaRPr lang="ru-RU" dirty="0"/>
          </a:p>
        </p:txBody>
      </p:sp>
      <p:pic>
        <p:nvPicPr>
          <p:cNvPr id="1026" name="Picture 2" descr="C:\Users\Светлана\Desktop\SRA-3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167" y="2708920"/>
            <a:ext cx="2899777" cy="314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696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40 (сорок)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Сорок лет - бабий век.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Сорок лет не сорок реп.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322" y="1988840"/>
            <a:ext cx="3882784" cy="3168352"/>
          </a:xfrm>
        </p:spPr>
      </p:pic>
    </p:spTree>
    <p:extLst>
      <p:ext uri="{BB962C8B-B14F-4D97-AF65-F5344CB8AC3E}">
        <p14:creationId xmlns:p14="http://schemas.microsoft.com/office/powerpoint/2010/main" val="3267295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100 (сто)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724400"/>
          </a:xfrm>
        </p:spPr>
        <p:txBody>
          <a:bodyPr/>
          <a:lstStyle/>
          <a:p>
            <a:r>
              <a:rPr lang="ru-RU" dirty="0" smtClean="0"/>
              <a:t>Одним махом сто </a:t>
            </a:r>
            <a:r>
              <a:rPr lang="ru-RU" dirty="0" err="1" smtClean="0"/>
              <a:t>побивахом</a:t>
            </a:r>
            <a:r>
              <a:rPr lang="ru-RU" dirty="0" smtClean="0"/>
              <a:t>, а прочих не </a:t>
            </a:r>
            <a:r>
              <a:rPr lang="ru-RU" dirty="0" err="1" smtClean="0"/>
              <a:t>считахом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Сто голов - сто умов.</a:t>
            </a:r>
            <a:br>
              <a:rPr lang="ru-RU" dirty="0" smtClean="0"/>
            </a:br>
            <a:r>
              <a:rPr lang="ru-RU" dirty="0" smtClean="0"/>
              <a:t>Трус умирает сто раз, а герой - один раз.</a:t>
            </a:r>
            <a:br>
              <a:rPr lang="ru-RU" dirty="0" smtClean="0"/>
            </a:br>
            <a:r>
              <a:rPr lang="ru-RU" dirty="0" smtClean="0"/>
              <a:t>Одна весна на Родине лучше, чем сто весен на чужбине.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72816"/>
            <a:ext cx="4343400" cy="3257550"/>
          </a:xfrm>
        </p:spPr>
      </p:pic>
    </p:spTree>
    <p:extLst>
      <p:ext uri="{BB962C8B-B14F-4D97-AF65-F5344CB8AC3E}">
        <p14:creationId xmlns:p14="http://schemas.microsoft.com/office/powerpoint/2010/main" val="134309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04800" y="1196752"/>
            <a:ext cx="4191000" cy="51278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Представленные в человеческой речи числа возникли не случайно. Их возникновение связано с существованием и деятельностью человека. Процесс счет окружающих предметов с течением времени приобретал характер естественности, так как без чисел и, собственно, счисления, человечество не могло существовать и развивать экономические отношения. В древности некоторые числа были связаны с представлениями об окружающих предметах, таких как Луна, Солнце, руки, пальцы, ноги и т.д. Даже в настоящее время существуют племена, использующие в своей речи только несколько чисел.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672408" cy="3888432"/>
          </a:xfrm>
        </p:spPr>
      </p:pic>
    </p:spTree>
    <p:extLst>
      <p:ext uri="{BB962C8B-B14F-4D97-AF65-F5344CB8AC3E}">
        <p14:creationId xmlns:p14="http://schemas.microsoft.com/office/powerpoint/2010/main" val="3776258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1000 (тысяча)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412776"/>
            <a:ext cx="5544616" cy="4713387"/>
          </a:xfrm>
        </p:spPr>
        <p:txBody>
          <a:bodyPr>
            <a:noAutofit/>
          </a:bodyPr>
          <a:lstStyle/>
          <a:p>
            <a:r>
              <a:rPr lang="ru-RU" sz="1600" dirty="0" smtClean="0"/>
              <a:t>Руки поборют одного, знанье - тысячу.</a:t>
            </a:r>
            <a:br>
              <a:rPr lang="ru-RU" sz="1600" dirty="0" smtClean="0"/>
            </a:br>
            <a:r>
              <a:rPr lang="ru-RU" sz="1600" dirty="0" smtClean="0"/>
              <a:t>Один воин тысячу водит.</a:t>
            </a:r>
            <a:br>
              <a:rPr lang="ru-RU" sz="1600" dirty="0" smtClean="0"/>
            </a:br>
            <a:r>
              <a:rPr lang="ru-RU" sz="1600" dirty="0" smtClean="0"/>
              <a:t>Одного храбреца и тысяча трусов не заменит.</a:t>
            </a:r>
            <a:br>
              <a:rPr lang="ru-RU" sz="1600" dirty="0" smtClean="0"/>
            </a:br>
            <a:r>
              <a:rPr lang="ru-RU" sz="1600" dirty="0" smtClean="0"/>
              <a:t>Тысяча друзей - мало, один враг - много (турецкая).</a:t>
            </a:r>
            <a:br>
              <a:rPr lang="ru-RU" sz="1600" dirty="0" smtClean="0"/>
            </a:br>
            <a:r>
              <a:rPr lang="ru-RU" sz="1600" dirty="0" smtClean="0"/>
              <a:t>И тысяча слухов еще не правда (монгольская).</a:t>
            </a:r>
            <a:br>
              <a:rPr lang="ru-RU" sz="1600" dirty="0" smtClean="0"/>
            </a:br>
            <a:r>
              <a:rPr lang="ru-RU" sz="1600" dirty="0" smtClean="0"/>
              <a:t>Талантов тысяча, а сердца нет (японская).</a:t>
            </a:r>
            <a:br>
              <a:rPr lang="ru-RU" sz="1600" dirty="0" smtClean="0"/>
            </a:br>
            <a:r>
              <a:rPr lang="ru-RU" sz="1600" dirty="0" smtClean="0"/>
              <a:t>У иноходца тысяча путей, у хитрого тысяча слов (русская).</a:t>
            </a:r>
            <a:br>
              <a:rPr lang="ru-RU" sz="1600" dirty="0" smtClean="0"/>
            </a:br>
            <a:r>
              <a:rPr lang="ru-RU" sz="1600" dirty="0" smtClean="0"/>
              <a:t>И тысяча нарисованных ламп не заменят одной настоящей (японская).</a:t>
            </a:r>
            <a:br>
              <a:rPr lang="ru-RU" sz="1600" dirty="0" smtClean="0"/>
            </a:br>
            <a:r>
              <a:rPr lang="ru-RU" sz="1600" dirty="0" smtClean="0"/>
              <a:t>По одному поступку можно судить о 1000 других (вьетнамская).</a:t>
            </a:r>
          </a:p>
          <a:p>
            <a:r>
              <a:rPr lang="ru-RU" sz="1600" dirty="0" smtClean="0"/>
              <a:t>И через тысячу преград вода все равно течет в море (китайская).</a:t>
            </a:r>
            <a:br>
              <a:rPr lang="ru-RU" sz="1600" dirty="0" smtClean="0"/>
            </a:br>
            <a:r>
              <a:rPr lang="ru-RU" sz="1600" dirty="0" smtClean="0"/>
              <a:t>Тот, кто учен, от тысячи бед защищен (татарская).</a:t>
            </a:r>
            <a:br>
              <a:rPr lang="ru-RU" sz="1600" dirty="0" smtClean="0"/>
            </a:br>
            <a:r>
              <a:rPr lang="ru-RU" sz="1600" dirty="0" smtClean="0"/>
              <a:t>От тысячи сует пользы делу нет (туркменская).</a:t>
            </a:r>
            <a:br>
              <a:rPr lang="ru-RU" sz="1600" dirty="0" smtClean="0"/>
            </a:br>
            <a:r>
              <a:rPr lang="ru-RU" sz="1600" dirty="0" smtClean="0"/>
              <a:t>Лучше один раз увидеть, чем 1000 раз услышать (китайская).</a:t>
            </a:r>
            <a:br>
              <a:rPr lang="ru-RU" sz="1600" dirty="0" smtClean="0"/>
            </a:br>
            <a:r>
              <a:rPr lang="ru-RU" sz="1600" dirty="0" smtClean="0"/>
              <a:t>Один глупый бросит алмаз в море - тысяча умных не достанет (грузинская).</a:t>
            </a:r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348880"/>
            <a:ext cx="3600896" cy="2192374"/>
          </a:xfrm>
        </p:spPr>
      </p:pic>
    </p:spTree>
    <p:extLst>
      <p:ext uri="{BB962C8B-B14F-4D97-AF65-F5344CB8AC3E}">
        <p14:creationId xmlns:p14="http://schemas.microsoft.com/office/powerpoint/2010/main" val="3920425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http://www.dagdiplom.ru/catalog/6/3202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www.poskart.ru/tsifry.html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maxybaby.net.ua/index.php?loc=razvivashki&amp;igra=count-poslovicy</a:t>
            </a:r>
            <a:endParaRPr lang="ru-RU" dirty="0" smtClean="0"/>
          </a:p>
          <a:p>
            <a:r>
              <a:rPr lang="ru-RU" dirty="0" smtClean="0"/>
              <a:t>Математика в загадках,  пословицах и поговорках. Никитина Н.Н. </a:t>
            </a:r>
            <a:r>
              <a:rPr lang="ru-RU" dirty="0" err="1"/>
              <a:t>Спб</a:t>
            </a:r>
            <a:r>
              <a:rPr lang="ru-RU" dirty="0"/>
              <a:t>.: Изд. Дом "Литера", 2007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061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Наиболее развиты в отношении пословиц и поговорок оказались представители славного русского народа, т.к. только русским языком можно выразить то, что неподвластно деловому языку западных народов.</a:t>
            </a:r>
            <a:br>
              <a:rPr lang="ru-RU" dirty="0" smtClean="0"/>
            </a:br>
            <a:r>
              <a:rPr lang="ru-RU" dirty="0" smtClean="0"/>
              <a:t>Но давайте все-таки начнем рассматривать числа в известных всем пословицах и поговорках. 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60848"/>
            <a:ext cx="3887115" cy="3363441"/>
          </a:xfrm>
        </p:spPr>
      </p:pic>
    </p:spTree>
    <p:extLst>
      <p:ext uri="{BB962C8B-B14F-4D97-AF65-F5344CB8AC3E}">
        <p14:creationId xmlns:p14="http://schemas.microsoft.com/office/powerpoint/2010/main" val="118558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Ч</a:t>
            </a:r>
            <a:r>
              <a:rPr lang="ru-RU" dirty="0" smtClean="0"/>
              <a:t>исло 1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Один в поле не воин.</a:t>
            </a:r>
          </a:p>
          <a:p>
            <a:pPr marL="0" indent="0">
              <a:buNone/>
            </a:pPr>
            <a:r>
              <a:rPr lang="ru-RU" sz="1800" dirty="0" smtClean="0"/>
              <a:t>Одна пчела много меду не натаскает.</a:t>
            </a:r>
            <a:br>
              <a:rPr lang="ru-RU" sz="1800" dirty="0" smtClean="0"/>
            </a:br>
            <a:r>
              <a:rPr lang="ru-RU" sz="1800" dirty="0" smtClean="0"/>
              <a:t>Одной рукой в ладоши не хлопнешь.</a:t>
            </a:r>
            <a:br>
              <a:rPr lang="ru-RU" sz="1800" dirty="0" smtClean="0"/>
            </a:br>
            <a:r>
              <a:rPr lang="ru-RU" sz="1800" dirty="0" smtClean="0"/>
              <a:t>Одна голова на плечах.</a:t>
            </a:r>
            <a:br>
              <a:rPr lang="ru-RU" sz="1800" dirty="0" smtClean="0"/>
            </a:br>
            <a:r>
              <a:rPr lang="ru-RU" sz="1800" dirty="0" smtClean="0"/>
              <a:t>Одна нога тут - другая там.</a:t>
            </a:r>
            <a:br>
              <a:rPr lang="ru-RU" sz="1800" dirty="0" smtClean="0"/>
            </a:br>
            <a:r>
              <a:rPr lang="ru-RU" sz="1800" dirty="0" smtClean="0"/>
              <a:t>Одна голова хорошо, а две лучше.</a:t>
            </a:r>
            <a:br>
              <a:rPr lang="ru-RU" sz="1800" dirty="0" smtClean="0"/>
            </a:br>
            <a:r>
              <a:rPr lang="ru-RU" sz="1800" dirty="0" smtClean="0"/>
              <a:t>Один глаз у циклопа.</a:t>
            </a:r>
            <a:br>
              <a:rPr lang="ru-RU" sz="1800" dirty="0" smtClean="0"/>
            </a:br>
            <a:r>
              <a:rPr lang="ru-RU" sz="1800" dirty="0" smtClean="0"/>
              <a:t>«Всё - из одного (единого). Из одного (единого) - всё» (Гераклит).</a:t>
            </a:r>
            <a:br>
              <a:rPr lang="ru-RU" sz="1800" dirty="0" smtClean="0"/>
            </a:br>
            <a:r>
              <a:rPr lang="ru-RU" sz="1800" dirty="0" smtClean="0"/>
              <a:t>Один за всех и все за одного</a:t>
            </a:r>
            <a:br>
              <a:rPr lang="ru-RU" sz="1800" dirty="0" smtClean="0"/>
            </a:br>
            <a:r>
              <a:rPr lang="ru-RU" sz="1800" dirty="0" smtClean="0"/>
              <a:t>У семи нянек дитя без (одного) глаза</a:t>
            </a:r>
            <a:br>
              <a:rPr lang="ru-RU" sz="1800" dirty="0" smtClean="0"/>
            </a:br>
            <a:r>
              <a:rPr lang="ru-RU" sz="1800" dirty="0" smtClean="0"/>
              <a:t>Первый в совете и первый в ответе</a:t>
            </a:r>
            <a:br>
              <a:rPr lang="ru-RU" sz="1800" dirty="0" smtClean="0"/>
            </a:br>
            <a:r>
              <a:rPr lang="ru-RU" sz="1800" dirty="0" smtClean="0"/>
              <a:t>Двое на одного - рать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поговорке «Один в поле не воин» числу один придано значение главного лица, подчеркивается его скрытый смысл, как числа, и в то же время подразумевается, что это человек. Этот человек - воин, который поставлен в такие условия, что при схватке с врагом, его силы и средства могут оказаться мизерными, так как он один.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пословице «Первый в совете и первый в ответе» понятие первый принимается как главный, а потому с ним связывается уже нечто значительное, большое и могучее.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другой пословице «Двое на одного - рать» число два противопоставляется числу один, понимается как «много» и возвеличивается до огромных размеров, как рать, армия, что придает ему огромную живую и сокрушительную силу.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0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2 (два)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Одна нога тут - другая там.</a:t>
            </a:r>
            <a:br>
              <a:rPr lang="ru-RU" dirty="0" smtClean="0"/>
            </a:br>
            <a:r>
              <a:rPr lang="ru-RU" dirty="0" smtClean="0"/>
              <a:t>Два сапога - пара.</a:t>
            </a:r>
            <a:br>
              <a:rPr lang="ru-RU" dirty="0" smtClean="0"/>
            </a:br>
            <a:r>
              <a:rPr lang="ru-RU" dirty="0" smtClean="0"/>
              <a:t>Одна голова хорошо, а две лучше.</a:t>
            </a:r>
            <a:br>
              <a:rPr lang="ru-RU" dirty="0" smtClean="0"/>
            </a:br>
            <a:r>
              <a:rPr lang="ru-RU" dirty="0" smtClean="0"/>
              <a:t>Как две капли воды.</a:t>
            </a:r>
            <a:br>
              <a:rPr lang="ru-RU" dirty="0" smtClean="0"/>
            </a:br>
            <a:r>
              <a:rPr lang="ru-RU" dirty="0" smtClean="0"/>
              <a:t>Меж двух огней.</a:t>
            </a:r>
            <a:br>
              <a:rPr lang="ru-RU" dirty="0" smtClean="0"/>
            </a:br>
            <a:r>
              <a:rPr lang="ru-RU" dirty="0" smtClean="0"/>
              <a:t>Сидеть меж двух стульев.</a:t>
            </a:r>
            <a:br>
              <a:rPr lang="ru-RU" dirty="0" smtClean="0"/>
            </a:br>
            <a:r>
              <a:rPr lang="ru-RU" dirty="0" smtClean="0"/>
              <a:t>Скупой платит дважды.</a:t>
            </a:r>
            <a:br>
              <a:rPr lang="ru-RU" dirty="0" smtClean="0"/>
            </a:br>
            <a:r>
              <a:rPr lang="ru-RU" dirty="0" smtClean="0"/>
              <a:t>Старый друг лучше новых двух.</a:t>
            </a:r>
            <a:br>
              <a:rPr lang="ru-RU" dirty="0" smtClean="0"/>
            </a:br>
            <a:r>
              <a:rPr lang="ru-RU" dirty="0" smtClean="0"/>
              <a:t>Одним выстрелом убить двух зайцев.</a:t>
            </a:r>
            <a:br>
              <a:rPr lang="ru-RU" dirty="0" smtClean="0"/>
            </a:br>
            <a:r>
              <a:rPr lang="ru-RU" dirty="0" smtClean="0"/>
              <a:t>Хромать на обе ноги.</a:t>
            </a:r>
            <a:br>
              <a:rPr lang="ru-RU" dirty="0" smtClean="0"/>
            </a:br>
            <a:r>
              <a:rPr lang="ru-RU" dirty="0" smtClean="0"/>
              <a:t>За одного битого двух небитых дают.</a:t>
            </a:r>
            <a:br>
              <a:rPr lang="ru-RU" dirty="0" smtClean="0"/>
            </a:br>
            <a:r>
              <a:rPr lang="ru-RU" dirty="0" smtClean="0"/>
              <a:t>Двум смертям не бывать, а одной не миновать.</a:t>
            </a:r>
            <a:br>
              <a:rPr lang="ru-RU" dirty="0" smtClean="0"/>
            </a:br>
            <a:r>
              <a:rPr lang="ru-RU" dirty="0" smtClean="0"/>
              <a:t>Из двух зол выбирай меньшее.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025" y="2295525"/>
            <a:ext cx="3333750" cy="3333750"/>
          </a:xfrm>
        </p:spPr>
      </p:pic>
    </p:spTree>
    <p:extLst>
      <p:ext uri="{BB962C8B-B14F-4D97-AF65-F5344CB8AC3E}">
        <p14:creationId xmlns:p14="http://schemas.microsoft.com/office/powerpoint/2010/main" val="3592666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3 (три)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Заблудиться в трех соснах.</a:t>
            </a:r>
            <a:br>
              <a:rPr lang="ru-RU" dirty="0" smtClean="0"/>
            </a:br>
            <a:r>
              <a:rPr lang="ru-RU" dirty="0" smtClean="0"/>
              <a:t>Обещанного три года ждут.</a:t>
            </a:r>
            <a:br>
              <a:rPr lang="ru-RU" dirty="0" smtClean="0"/>
            </a:br>
            <a:r>
              <a:rPr lang="ru-RU" dirty="0" smtClean="0"/>
              <a:t>От горшка - три вершка.</a:t>
            </a:r>
            <a:br>
              <a:rPr lang="ru-RU" dirty="0" smtClean="0"/>
            </a:br>
            <a:r>
              <a:rPr lang="ru-RU" dirty="0" smtClean="0"/>
              <a:t>Рыдать в три ручья.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316" y="1772816"/>
            <a:ext cx="3686100" cy="3686100"/>
          </a:xfrm>
        </p:spPr>
      </p:pic>
    </p:spTree>
    <p:extLst>
      <p:ext uri="{BB962C8B-B14F-4D97-AF65-F5344CB8AC3E}">
        <p14:creationId xmlns:p14="http://schemas.microsoft.com/office/powerpoint/2010/main" val="433011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4 (четыре)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 все четыре стороны.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Конь на четырех ногах, да и то спотыкается.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Закрыться в четырех стенах.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99387"/>
            <a:ext cx="4343400" cy="4326026"/>
          </a:xfrm>
        </p:spPr>
      </p:pic>
    </p:spTree>
    <p:extLst>
      <p:ext uri="{BB962C8B-B14F-4D97-AF65-F5344CB8AC3E}">
        <p14:creationId xmlns:p14="http://schemas.microsoft.com/office/powerpoint/2010/main" val="4066519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5 (пять)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Знать, как свои пять пальцев.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60848"/>
            <a:ext cx="2440310" cy="3155573"/>
          </a:xfrm>
        </p:spPr>
      </p:pic>
    </p:spTree>
    <p:extLst>
      <p:ext uri="{BB962C8B-B14F-4D97-AF65-F5344CB8AC3E}">
        <p14:creationId xmlns:p14="http://schemas.microsoft.com/office/powerpoint/2010/main" val="4012693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Число 6 (шесть) в пословицах и поговорках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Шестое чувство.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90700"/>
            <a:ext cx="4343400" cy="4343400"/>
          </a:xfrm>
        </p:spPr>
      </p:pic>
    </p:spTree>
    <p:extLst>
      <p:ext uri="{BB962C8B-B14F-4D97-AF65-F5344CB8AC3E}">
        <p14:creationId xmlns:p14="http://schemas.microsoft.com/office/powerpoint/2010/main" val="29644666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846</Words>
  <Application>Microsoft Office PowerPoint</Application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Всероссийский дистанционный конкурс проектов  «Числа в загадках, пословицах и поговорках»</vt:lpstr>
      <vt:lpstr>Презентация PowerPoint</vt:lpstr>
      <vt:lpstr>Презентация PowerPoint</vt:lpstr>
      <vt:lpstr>Число 1 в пословицах и поговорках</vt:lpstr>
      <vt:lpstr>Число 2 (два) в пословицах и поговорках</vt:lpstr>
      <vt:lpstr>Число 3 (три) в пословицах и поговорках</vt:lpstr>
      <vt:lpstr>Число 4 (четыре) в пословицах и поговорках</vt:lpstr>
      <vt:lpstr>Число 5 (пять) в пословицах и поговорках</vt:lpstr>
      <vt:lpstr>Число 6 (шесть) в пословицах и поговорках</vt:lpstr>
      <vt:lpstr>Число 7 (семь) в пословицах и поговорках</vt:lpstr>
      <vt:lpstr>Число 8 (восемь) в пословицах и поговорках</vt:lpstr>
      <vt:lpstr>Число 9 (девять) в пословицах и поговорках</vt:lpstr>
      <vt:lpstr>Число 10 (десять) в пословицах и поговорках</vt:lpstr>
      <vt:lpstr>Число 13 (тринадцать) в пословицах и поговорках</vt:lpstr>
      <vt:lpstr>Число 0 (ноль) в пословицах и поговорках</vt:lpstr>
      <vt:lpstr>Число 25 (двадцать пять) в пословицах и поговорках</vt:lpstr>
      <vt:lpstr>Число 33 + 3 (тридцать три) в пословицах и поговорках</vt:lpstr>
      <vt:lpstr>Число 40 (сорок) в пословицах и поговорках</vt:lpstr>
      <vt:lpstr>Число 100 (сто) в пословицах и поговорках</vt:lpstr>
      <vt:lpstr>Число 1000 (тысяча) в пословицах и поговорках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дистанционный конкурс проектов «Числа в загадках, пословицах и поговорках»</dc:title>
  <dc:creator>Светлана</dc:creator>
  <cp:lastModifiedBy>Светлана</cp:lastModifiedBy>
  <cp:revision>39</cp:revision>
  <dcterms:created xsi:type="dcterms:W3CDTF">2013-09-20T11:58:01Z</dcterms:created>
  <dcterms:modified xsi:type="dcterms:W3CDTF">2013-09-20T16:12:39Z</dcterms:modified>
</cp:coreProperties>
</file>