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20" r:id="rId4"/>
    <p:sldMasterId id="2147483732" r:id="rId5"/>
    <p:sldMasterId id="2147483744" r:id="rId6"/>
    <p:sldMasterId id="2147483756" r:id="rId7"/>
    <p:sldMasterId id="2147483768" r:id="rId8"/>
  </p:sldMasterIdLst>
  <p:notesMasterIdLst>
    <p:notesMasterId r:id="rId26"/>
  </p:notesMasterIdLst>
  <p:sldIdLst>
    <p:sldId id="284" r:id="rId9"/>
    <p:sldId id="258" r:id="rId10"/>
    <p:sldId id="257" r:id="rId11"/>
    <p:sldId id="259" r:id="rId12"/>
    <p:sldId id="260" r:id="rId13"/>
    <p:sldId id="261" r:id="rId14"/>
    <p:sldId id="262" r:id="rId15"/>
    <p:sldId id="264" r:id="rId16"/>
    <p:sldId id="282" r:id="rId17"/>
    <p:sldId id="265" r:id="rId18"/>
    <p:sldId id="268" r:id="rId19"/>
    <p:sldId id="285" r:id="rId20"/>
    <p:sldId id="278" r:id="rId21"/>
    <p:sldId id="279" r:id="rId22"/>
    <p:sldId id="280" r:id="rId23"/>
    <p:sldId id="281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0A149-98A9-4254-BB4B-60C7E933BB4E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BCED6-193F-4E13-8574-1EABFBB91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06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33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45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08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5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268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10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40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9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99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951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83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57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40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340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247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77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0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87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44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6971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356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1F76F-AE63-47E7-8BFE-708C7A4DC5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245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E5BB-4312-4946-8402-85D66916CF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992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BECCF-A4C4-47D7-AC8E-EEE500DA15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479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F3-5795-4038-978F-284AC601B7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304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79687-7B26-4157-BA3C-2F6DAAF2FF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320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A642-6E66-4232-8EA1-B2025C0695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0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3B6F-817C-47D8-8D4B-2F516647E4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0358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63B98-3126-493C-A8F5-73BDE4A50E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687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CC1C-FD9E-40E4-8EC5-6FE0A5A7D1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829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FFB0C-F257-41A7-853A-18B4750D41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5446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51FBD-CD2B-4F36-ABD2-25DD7C6094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472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1F76F-AE63-47E7-8BFE-708C7A4DC5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92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E5BB-4312-4946-8402-85D66916CF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789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BECCF-A4C4-47D7-AC8E-EEE500DA15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6606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F3-5795-4038-978F-284AC601B7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969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79687-7B26-4157-BA3C-2F6DAAF2FF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1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A642-6E66-4232-8EA1-B2025C0695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6080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3B6F-817C-47D8-8D4B-2F516647E4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007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63B98-3126-493C-A8F5-73BDE4A50E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9649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CC1C-FD9E-40E4-8EC5-6FE0A5A7D1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006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FFB0C-F257-41A7-853A-18B4750D41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700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51FBD-CD2B-4F36-ABD2-25DD7C6094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7525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1F76F-AE63-47E7-8BFE-708C7A4DC5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116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E5BB-4312-4946-8402-85D66916CF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64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BECCF-A4C4-47D7-AC8E-EEE500DA15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601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F3-5795-4038-978F-284AC601B7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6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79687-7B26-4157-BA3C-2F6DAAF2FF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0503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A642-6E66-4232-8EA1-B2025C0695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386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3B6F-817C-47D8-8D4B-2F516647E4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7678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63B98-3126-493C-A8F5-73BDE4A50E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5202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CC1C-FD9E-40E4-8EC5-6FE0A5A7D1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4985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FFB0C-F257-41A7-853A-18B4750D41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092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51FBD-CD2B-4F36-ABD2-25DD7C6094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843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1F76F-AE63-47E7-8BFE-708C7A4DC5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865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6E5BB-4312-4946-8402-85D66916CF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866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BECCF-A4C4-47D7-AC8E-EEE500DA15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17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F3-5795-4038-978F-284AC601B7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2325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79687-7B26-4157-BA3C-2F6DAAF2FF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046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A642-6E66-4232-8EA1-B2025C0695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60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3B6F-817C-47D8-8D4B-2F516647E4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19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63B98-3126-493C-A8F5-73BDE4A50E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363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CC1C-FD9E-40E4-8EC5-6FE0A5A7D1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323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FFB0C-F257-41A7-853A-18B4750D41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1174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51FBD-CD2B-4F36-ABD2-25DD7C6094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361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836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60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814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4420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3338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245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839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932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20694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0754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8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804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8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787D1C-DFA2-40A2-A42E-125CF8DE8F3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082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787D1C-DFA2-40A2-A42E-125CF8DE8F3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14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787D1C-DFA2-40A2-A42E-125CF8DE8F3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0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787D1C-DFA2-40A2-A42E-125CF8DE8F3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1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1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chalka.com/sergei-esenin-2" TargetMode="External"/><Relationship Id="rId2" Type="http://schemas.openxmlformats.org/officeDocument/2006/relationships/hyperlink" Target="http://www.youtube.com/watch?v=D53G_xb2fHo" TargetMode="Externa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36712"/>
            <a:ext cx="7772400" cy="2276363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«Поет зима , аукает…»</a:t>
            </a:r>
            <a:br>
              <a:rPr lang="ru-RU" sz="5400" b="1" i="1" dirty="0" smtClean="0">
                <a:solidFill>
                  <a:srgbClr val="0070C0"/>
                </a:solidFill>
              </a:rPr>
            </a:b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Терентьева Е.П.</a:t>
            </a:r>
          </a:p>
          <a:p>
            <a:r>
              <a:rPr lang="ru-RU" dirty="0" smtClean="0"/>
              <a:t>Учитель начальных классов МАОУ СОШ №4 </a:t>
            </a:r>
            <a:r>
              <a:rPr lang="ru-RU" dirty="0" err="1" smtClean="0"/>
              <a:t>г.Сыктывкар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23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05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571480"/>
            <a:ext cx="2618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Синонимы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14422"/>
            <a:ext cx="1843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Метелица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1214422"/>
            <a:ext cx="1225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Вьюга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643050"/>
            <a:ext cx="2286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Воробышки 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643050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Детки 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1643050"/>
            <a:ext cx="161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Пташки 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1214422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Вихри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2071678"/>
            <a:ext cx="2593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Сравнение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3071810"/>
            <a:ext cx="2547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Метафора 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7422" y="2643182"/>
            <a:ext cx="3942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Как детки сиротливые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3714752"/>
            <a:ext cx="6518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Georgia" pitchFamily="18" charset="0"/>
              </a:rPr>
              <a:t>Метелица ковром шелковым стелется</a:t>
            </a:r>
            <a:endParaRPr lang="ru-RU" sz="2400" b="1" dirty="0">
              <a:solidFill>
                <a:prstClr val="black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9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36713"/>
            <a:ext cx="7772400" cy="144016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Пороша –свежий слой выпавшего с вечера или ночью снега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64" y="1988840"/>
            <a:ext cx="7709483" cy="447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5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Зима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1 строфа</a:t>
            </a:r>
          </a:p>
        </p:txBody>
      </p:sp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252913"/>
            <a:ext cx="4824413" cy="23987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Еду. Тихо. Слышны звоны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Под копытом на снегу,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Только серые вороны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Расшумелись на лугу.</a:t>
            </a:r>
          </a:p>
        </p:txBody>
      </p:sp>
    </p:spTree>
    <p:extLst>
      <p:ext uri="{BB962C8B-B14F-4D97-AF65-F5344CB8AC3E}">
        <p14:creationId xmlns:p14="http://schemas.microsoft.com/office/powerpoint/2010/main" val="405230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D:\Docs\МОИ РИСУНКИ\Изображение\Природа\Зима\Зима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2 строфа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Заколдован невидимкой,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Дремлет лес под сказку сна,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Словно белою косынкой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Подвязалася сосна. </a:t>
            </a:r>
          </a:p>
        </p:txBody>
      </p:sp>
    </p:spTree>
    <p:extLst>
      <p:ext uri="{BB962C8B-B14F-4D97-AF65-F5344CB8AC3E}">
        <p14:creationId xmlns:p14="http://schemas.microsoft.com/office/powerpoint/2010/main" val="414003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Зима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3 строфа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Понагнулась,как старушка,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Оперлася на клюку,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А над самою макушкой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2060"/>
                </a:solidFill>
                <a:latin typeface="Times New Roman" pitchFamily="18" charset="0"/>
              </a:rPr>
              <a:t>Долбит дятел на суку.</a:t>
            </a:r>
          </a:p>
        </p:txBody>
      </p:sp>
    </p:spTree>
    <p:extLst>
      <p:ext uri="{BB962C8B-B14F-4D97-AF65-F5344CB8AC3E}">
        <p14:creationId xmlns:p14="http://schemas.microsoft.com/office/powerpoint/2010/main" val="37196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-44450"/>
            <a:ext cx="9159875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2185988" y="333375"/>
            <a:ext cx="2603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rgbClr val="002060"/>
                </a:solidFill>
              </a:rPr>
              <a:t>4 строфа</a:t>
            </a:r>
            <a:endParaRPr lang="ru-RU" sz="440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763" y="1098550"/>
            <a:ext cx="9558337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Скачет конь, простору много,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Валит снег и стелет шаль.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Бесконечная дорога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solidFill>
                  <a:srgbClr val="002060"/>
                </a:solidFill>
              </a:rPr>
              <a:t>Убегает лентой вдаль.</a:t>
            </a:r>
          </a:p>
        </p:txBody>
      </p:sp>
      <p:pic>
        <p:nvPicPr>
          <p:cNvPr id="2051" name="Picture 3" descr="C:\Users\kira's parents\Desktop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27707"/>
            <a:ext cx="2909020" cy="291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8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64704"/>
            <a:ext cx="6000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prstClr val="black"/>
                </a:solidFill>
                <a:hlinkClick r:id="rId2"/>
              </a:rPr>
              <a:t>Сылки</a:t>
            </a:r>
            <a:r>
              <a:rPr lang="ru-RU" dirty="0" smtClean="0">
                <a:solidFill>
                  <a:prstClr val="black"/>
                </a:solidFill>
                <a:hlinkClick r:id="rId2"/>
              </a:rPr>
              <a:t>:</a:t>
            </a:r>
          </a:p>
          <a:p>
            <a:endParaRPr lang="ru-RU" dirty="0" smtClean="0">
              <a:solidFill>
                <a:prstClr val="black"/>
              </a:solidFill>
              <a:hlinkClick r:id="rId2"/>
            </a:endParaRPr>
          </a:p>
          <a:p>
            <a:r>
              <a:rPr lang="en-US" dirty="0" smtClean="0">
                <a:solidFill>
                  <a:prstClr val="black"/>
                </a:solidFill>
                <a:hlinkClick r:id="rId2"/>
              </a:rPr>
              <a:t>http://www.youtube.com/watch?v=D53G_xb2fHo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56792"/>
            <a:ext cx="4577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hlinkClick r:id="rId3"/>
              </a:rPr>
              <a:t>  </a:t>
            </a:r>
            <a:r>
              <a:rPr lang="en-US" dirty="0" smtClean="0">
                <a:solidFill>
                  <a:prstClr val="black"/>
                </a:solidFill>
                <a:hlinkClick r:id="rId3"/>
              </a:rPr>
              <a:t>http://www.nachalka.com/sergei-esenin-2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74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43378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000" b="1" dirty="0" smtClean="0"/>
              <a:t>В этом имени слово «</a:t>
            </a:r>
            <a:r>
              <a:rPr lang="ru-RU" sz="3000" b="1" dirty="0" err="1" smtClean="0"/>
              <a:t>есень</a:t>
            </a:r>
            <a:r>
              <a:rPr lang="ru-RU" sz="3000" b="1" dirty="0" smtClean="0"/>
              <a:t>»,</a:t>
            </a:r>
          </a:p>
          <a:p>
            <a:pPr marL="45720" indent="0">
              <a:buNone/>
            </a:pPr>
            <a:r>
              <a:rPr lang="ru-RU" sz="3000" b="1" dirty="0" smtClean="0"/>
              <a:t>Осень, ясень, осенний цвет.</a:t>
            </a:r>
          </a:p>
          <a:p>
            <a:pPr marL="45720" indent="0">
              <a:buNone/>
            </a:pPr>
            <a:r>
              <a:rPr lang="ru-RU" sz="3000" b="1" dirty="0" smtClean="0"/>
              <a:t>Что-то есть в нем от русских песен-</a:t>
            </a:r>
          </a:p>
          <a:p>
            <a:pPr marL="45720" indent="0">
              <a:buNone/>
            </a:pPr>
            <a:r>
              <a:rPr lang="ru-RU" sz="3000" b="1" dirty="0" smtClean="0"/>
              <a:t>Поднебесье, тихие веси,</a:t>
            </a:r>
          </a:p>
          <a:p>
            <a:pPr marL="45720" indent="0">
              <a:buNone/>
            </a:pPr>
            <a:r>
              <a:rPr lang="ru-RU" sz="3000" b="1" dirty="0" smtClean="0"/>
              <a:t>Сень берез и сень – рассвет.</a:t>
            </a:r>
          </a:p>
          <a:p>
            <a:pPr marL="45720" indent="0">
              <a:buNone/>
            </a:pPr>
            <a:r>
              <a:rPr lang="ru-RU" sz="3000" b="1" dirty="0" smtClean="0"/>
              <a:t>Что-то есть в нем и от весенней грусти,</a:t>
            </a:r>
          </a:p>
          <a:p>
            <a:pPr marL="45720" indent="0">
              <a:buNone/>
            </a:pPr>
            <a:r>
              <a:rPr lang="ru-RU" sz="3000" b="1" dirty="0" smtClean="0"/>
              <a:t>Юности и чистоты…</a:t>
            </a:r>
          </a:p>
          <a:p>
            <a:pPr marL="45720" indent="0">
              <a:buNone/>
            </a:pPr>
            <a:r>
              <a:rPr lang="ru-RU" sz="3000" b="1" dirty="0" smtClean="0"/>
              <a:t>Только скажут – «…»</a:t>
            </a:r>
          </a:p>
          <a:p>
            <a:pPr marL="45720" indent="0">
              <a:buNone/>
            </a:pPr>
            <a:r>
              <a:rPr lang="ru-RU" sz="3000" b="1" dirty="0" smtClean="0"/>
              <a:t>Всей России встают черты…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3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908720"/>
            <a:ext cx="4093840" cy="4606448"/>
          </a:xfrm>
        </p:spPr>
        <p:txBody>
          <a:bodyPr/>
          <a:lstStyle/>
          <a:p>
            <a:pPr marL="0" indent="0">
              <a:buNone/>
            </a:pP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>Сергей</a:t>
            </a:r>
            <a:b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> Александрович</a:t>
            </a:r>
            <a:b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> Есенин</a:t>
            </a:r>
            <a:b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>1895 - 1925</a:t>
            </a:r>
            <a:endParaRPr lang="ru-RU" sz="3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4744"/>
            <a:ext cx="3384376" cy="4894813"/>
          </a:xfrm>
        </p:spPr>
      </p:pic>
    </p:spTree>
    <p:extLst>
      <p:ext uri="{BB962C8B-B14F-4D97-AF65-F5344CB8AC3E}">
        <p14:creationId xmlns:p14="http://schemas.microsoft.com/office/powerpoint/2010/main" val="6354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9"/>
            <a:ext cx="9171027" cy="6884385"/>
          </a:xfrm>
        </p:spPr>
      </p:pic>
    </p:spTree>
    <p:extLst>
      <p:ext uri="{BB962C8B-B14F-4D97-AF65-F5344CB8AC3E}">
        <p14:creationId xmlns:p14="http://schemas.microsoft.com/office/powerpoint/2010/main" val="3243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1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974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570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48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857232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  <a:latin typeface="Georgia" pitchFamily="18" charset="0"/>
              </a:rPr>
              <a:t>Какое настроение создаёт это стихотворение? </a:t>
            </a:r>
          </a:p>
          <a:p>
            <a:pPr algn="ctr"/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  <a:latin typeface="Georgia" pitchFamily="18" charset="0"/>
              </a:rPr>
              <a:t>Почему?</a:t>
            </a:r>
            <a:endParaRPr lang="ru-RU" sz="2800" b="1" dirty="0">
              <a:solidFill>
                <a:srgbClr val="1F497D">
                  <a:lumMod val="75000"/>
                </a:srgb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7148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  <a:latin typeface="Georgia" pitchFamily="18" charset="0"/>
              </a:rPr>
              <a:t>Какие слова и выражения создают такое настроение?</a:t>
            </a:r>
            <a:endParaRPr lang="ru-RU" sz="2800" b="1" dirty="0">
              <a:solidFill>
                <a:srgbClr val="1F497D">
                  <a:lumMod val="75000"/>
                </a:srgbClr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643050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Зима мохнатый лес баюкает.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143116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С тоской глубокою плывут в страну далекую седые облака.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3000372"/>
            <a:ext cx="5357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Метелица больно холодна.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57187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Воробышки, как детки сиротливые, прижались у окна.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500570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Озябли пташки малые, голодные, усталые, и жмутся поплотней.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42926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Вьюга с ревом бешеным стучит по ставням  и злится все сильней.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70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лубой со снежинка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Голубой со снежинка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Голубой со снежинкам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137</TotalTime>
  <Words>254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Воздушный поток</vt:lpstr>
      <vt:lpstr>Голубой со снежинками</vt:lpstr>
      <vt:lpstr>1_Голубой со снежинками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2_Голубой со снежинками</vt:lpstr>
      <vt:lpstr>«Поет зима , аукает…» </vt:lpstr>
      <vt:lpstr>Презентация PowerPoint</vt:lpstr>
      <vt:lpstr>Сергей   Александрович   Есенин  1895 - 1925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Пороша –свежий слой выпавшего с вечера или ночью снега</vt:lpstr>
      <vt:lpstr>1 строфа</vt:lpstr>
      <vt:lpstr>2 строфа</vt:lpstr>
      <vt:lpstr>3 строфа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Терентьева Е.П., учитель начальных классов МАОУ СОШ №4 город Сыктывкар</dc:title>
  <dc:creator>kira's parents</dc:creator>
  <cp:lastModifiedBy>kira's parents</cp:lastModifiedBy>
  <cp:revision>27</cp:revision>
  <dcterms:created xsi:type="dcterms:W3CDTF">2015-03-01T17:33:57Z</dcterms:created>
  <dcterms:modified xsi:type="dcterms:W3CDTF">2015-03-02T18:17:47Z</dcterms:modified>
</cp:coreProperties>
</file>