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3" r:id="rId3"/>
    <p:sldId id="284" r:id="rId4"/>
    <p:sldId id="288" r:id="rId5"/>
    <p:sldId id="289" r:id="rId6"/>
    <p:sldId id="291" r:id="rId7"/>
    <p:sldId id="271" r:id="rId8"/>
    <p:sldId id="272" r:id="rId9"/>
    <p:sldId id="260" r:id="rId10"/>
    <p:sldId id="261" r:id="rId11"/>
    <p:sldId id="264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E638-B6D2-4664-8439-37D855FCBA2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C8AAB-2681-4567-84FA-1AB72A648F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37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C8AAB-2681-4567-84FA-1AB72A648F2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695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4752528" cy="17306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7473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0751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0353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032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23406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23406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981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8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0392" y="1600200"/>
            <a:ext cx="378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001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78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378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55976" y="2174875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707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9102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198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45253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978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903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3271-2ACA-498D-A156-DB88CDBA164D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718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00043"/>
            <a:ext cx="5321182" cy="5357850"/>
          </a:xfrm>
        </p:spPr>
        <p:txBody>
          <a:bodyPr>
            <a:noAutofit/>
          </a:bodyPr>
          <a:lstStyle/>
          <a:p>
            <a:r>
              <a:rPr lang="ru-RU" sz="6600" dirty="0" smtClean="0"/>
              <a:t>3 декабря - День Памяти неизвестному солдату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ru-RU" sz="1800" dirty="0" smtClean="0"/>
              <a:t>подготовила: учитель начальных классов </a:t>
            </a:r>
            <a:br>
              <a:rPr lang="ru-RU" sz="1800" dirty="0" smtClean="0"/>
            </a:br>
            <a:r>
              <a:rPr lang="ru-RU" sz="1800" dirty="0" smtClean="0"/>
              <a:t>Кулюкина Р.Ф. </a:t>
            </a:r>
            <a:br>
              <a:rPr lang="ru-RU" sz="1800" dirty="0" smtClean="0"/>
            </a:br>
            <a:r>
              <a:rPr lang="ru-RU" sz="1800" dirty="0" smtClean="0"/>
              <a:t>МБОУ </a:t>
            </a:r>
            <a:r>
              <a:rPr lang="ru-RU" sz="1800" dirty="0" err="1" smtClean="0"/>
              <a:t>Локотская</a:t>
            </a:r>
            <a:r>
              <a:rPr lang="ru-RU" sz="1800" dirty="0" smtClean="0"/>
              <a:t> СОШ №1</a:t>
            </a:r>
            <a:br>
              <a:rPr lang="ru-RU" sz="1800" dirty="0" smtClean="0"/>
            </a:br>
            <a:r>
              <a:rPr lang="ru-RU" sz="1800" dirty="0" smtClean="0"/>
              <a:t>имени П.А.Маркова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5013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750099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7180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3071802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0"/>
            <a:ext cx="307183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0"/>
            <a:ext cx="292892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2714620"/>
            <a:ext cx="2928926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643182"/>
            <a:ext cx="30003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4714884"/>
            <a:ext cx="300039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796908"/>
          </a:xfrm>
        </p:spPr>
        <p:txBody>
          <a:bodyPr/>
          <a:lstStyle/>
          <a:p>
            <a:r>
              <a:rPr lang="ru-RU" dirty="0" smtClean="0"/>
              <a:t>Париж  Франция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757242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"Имя твое </a:t>
            </a:r>
            <a:r>
              <a:rPr lang="ru-RU" b="1" i="1" dirty="0" err="1" smtClean="0"/>
              <a:t>незвестно</a:t>
            </a:r>
            <a:r>
              <a:rPr lang="ru-RU" b="1" i="1" dirty="0" smtClean="0"/>
              <a:t>, подвиг твой бессмертен"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42955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42955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50099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52e3c365ca463e8aa5e34c22b845d2e91341da"/>
  <p:tag name="ISPRING_SCORM_RATE_SLIDES" val="1"/>
  <p:tag name="ISPRING_SCORM_RATE_QUIZZES" val="0"/>
  <p:tag name="ISPRING_SCORM_PASSING_SCORE" val="100.0000000000"/>
  <p:tag name="GENSWF_OUTPUT_FILE_NAME" val="Памятник неизвестному солдату 1302131626"/>
</p:tagLst>
</file>

<file path=ppt/theme/theme1.xml><?xml version="1.0" encoding="utf-8"?>
<a:theme xmlns:a="http://schemas.openxmlformats.org/drawingml/2006/main" name="Памятник неизвестному солдату 13021316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Памятник неизвестному солдату 1302131626</Template>
  <TotalTime>110</TotalTime>
  <Words>19</Words>
  <Application>Microsoft Office PowerPoint</Application>
  <PresentationFormat>Экран (4:3)</PresentationFormat>
  <Paragraphs>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Памятник неизвестному солдату 1302131626</vt:lpstr>
      <vt:lpstr>3 декабря - День Памяти неизвестному солдату  подготовила: учитель начальных классов  Кулюкина Р.Ф.  МБОУ Локотская СОШ №1 имени П.А.Маркова</vt:lpstr>
      <vt:lpstr>Слайд 2</vt:lpstr>
      <vt:lpstr>Париж  Франция</vt:lpstr>
      <vt:lpstr>Слайд 4</vt:lpstr>
      <vt:lpstr>Слайд 5</vt:lpstr>
      <vt:lpstr>"Имя твое незвестно, подвиг твой бессмертен".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декабря - День Памяти неизвестному солдату </dc:title>
  <dc:creator>mama</dc:creator>
  <cp:lastModifiedBy>mama</cp:lastModifiedBy>
  <cp:revision>14</cp:revision>
  <dcterms:created xsi:type="dcterms:W3CDTF">2014-12-03T15:53:51Z</dcterms:created>
  <dcterms:modified xsi:type="dcterms:W3CDTF">2015-03-02T14:15:08Z</dcterms:modified>
</cp:coreProperties>
</file>