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52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E16E3-CD67-49F0-A360-2A16BA0FC4D1}" type="datetimeFigureOut">
              <a:rPr lang="ru-RU" smtClean="0"/>
              <a:t>02.03.2015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78372-79EF-4BB6-8EE8-70F66E6E77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E16E3-CD67-49F0-A360-2A16BA0FC4D1}" type="datetimeFigureOut">
              <a:rPr lang="ru-RU" smtClean="0"/>
              <a:t>02.03.2015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78372-79EF-4BB6-8EE8-70F66E6E77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E16E3-CD67-49F0-A360-2A16BA0FC4D1}" type="datetimeFigureOut">
              <a:rPr lang="ru-RU" smtClean="0"/>
              <a:t>02.03.2015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78372-79EF-4BB6-8EE8-70F66E6E77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E16E3-CD67-49F0-A360-2A16BA0FC4D1}" type="datetimeFigureOut">
              <a:rPr lang="ru-RU" smtClean="0"/>
              <a:t>02.03.2015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78372-79EF-4BB6-8EE8-70F66E6E77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E16E3-CD67-49F0-A360-2A16BA0FC4D1}" type="datetimeFigureOut">
              <a:rPr lang="ru-RU" smtClean="0"/>
              <a:t>02.03.2015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78372-79EF-4BB6-8EE8-70F66E6E77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E16E3-CD67-49F0-A360-2A16BA0FC4D1}" type="datetimeFigureOut">
              <a:rPr lang="ru-RU" smtClean="0"/>
              <a:t>02.03.2015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78372-79EF-4BB6-8EE8-70F66E6E77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E16E3-CD67-49F0-A360-2A16BA0FC4D1}" type="datetimeFigureOut">
              <a:rPr lang="ru-RU" smtClean="0"/>
              <a:t>02.03.2015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78372-79EF-4BB6-8EE8-70F66E6E77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E16E3-CD67-49F0-A360-2A16BA0FC4D1}" type="datetimeFigureOut">
              <a:rPr lang="ru-RU" smtClean="0"/>
              <a:t>02.03.2015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78372-79EF-4BB6-8EE8-70F66E6E77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E16E3-CD67-49F0-A360-2A16BA0FC4D1}" type="datetimeFigureOut">
              <a:rPr lang="ru-RU" smtClean="0"/>
              <a:t>02.03.2015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78372-79EF-4BB6-8EE8-70F66E6E77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E16E3-CD67-49F0-A360-2A16BA0FC4D1}" type="datetimeFigureOut">
              <a:rPr lang="ru-RU" smtClean="0"/>
              <a:t>02.03.2015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78372-79EF-4BB6-8EE8-70F66E6E77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E16E3-CD67-49F0-A360-2A16BA0FC4D1}" type="datetimeFigureOut">
              <a:rPr lang="ru-RU" smtClean="0"/>
              <a:t>02.03.2015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78372-79EF-4BB6-8EE8-70F66E6E77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7E16E3-CD67-49F0-A360-2A16BA0FC4D1}" type="datetimeFigureOut">
              <a:rPr lang="ru-RU" smtClean="0"/>
              <a:t>02.03.2015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478372-79EF-4BB6-8EE8-70F66E6E770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шаблоны презентаций\shablony_prezentaziy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929"/>
            <a:ext cx="9144000" cy="684014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39552" y="620689"/>
            <a:ext cx="860444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6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Презентация к уроку русского языка</a:t>
            </a:r>
          </a:p>
          <a:p>
            <a:pPr algn="ctr"/>
            <a: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УМК «Школа России» 3 класс. </a:t>
            </a:r>
          </a:p>
          <a:p>
            <a:pPr algn="ctr"/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 учебнику Т.Г. </a:t>
            </a:r>
            <a:r>
              <a:rPr lang="ru-RU" sz="36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Рамзаевой</a:t>
            </a:r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Тема урока: «Обучающее изложение»</a:t>
            </a:r>
          </a:p>
          <a:p>
            <a:endParaRPr lang="ru-RU" sz="3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6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75856" y="4221088"/>
            <a:ext cx="550400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Презентацию подготовила 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учитель начальных классов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Ю.В.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Самодурова</a:t>
            </a:r>
            <a:endParaRPr lang="ru-RU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МКОУ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Семилукская</a:t>
            </a:r>
            <a:endParaRPr lang="ru-RU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СОШ №1 с УИОП</a:t>
            </a:r>
          </a:p>
          <a:p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шаблоны презентаций\shablony_prezentaziy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37328" y="-234478"/>
            <a:ext cx="9481328" cy="709247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23528" y="764704"/>
            <a:ext cx="8280920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bg1"/>
                </a:solidFill>
                <a:latin typeface="Propisi" pitchFamily="2" charset="0"/>
              </a:rPr>
              <a:t>       </a:t>
            </a:r>
            <a:r>
              <a:rPr lang="ru-RU" sz="5400" dirty="0" smtClean="0">
                <a:solidFill>
                  <a:schemeClr val="bg1"/>
                </a:solidFill>
                <a:latin typeface="Propisi" pitchFamily="2" charset="0"/>
              </a:rPr>
              <a:t>Двадцать седьмое февраля.</a:t>
            </a:r>
          </a:p>
          <a:p>
            <a:r>
              <a:rPr lang="ru-RU" sz="5400" dirty="0" smtClean="0">
                <a:solidFill>
                  <a:schemeClr val="bg1"/>
                </a:solidFill>
                <a:latin typeface="Propisi" pitchFamily="2" charset="0"/>
              </a:rPr>
              <a:t>              </a:t>
            </a:r>
            <a:r>
              <a:rPr lang="ru-RU" sz="6000" dirty="0" smtClean="0">
                <a:solidFill>
                  <a:schemeClr val="bg1"/>
                </a:solidFill>
                <a:latin typeface="Propisi" pitchFamily="2" charset="0"/>
              </a:rPr>
              <a:t>Изложение.</a:t>
            </a:r>
          </a:p>
          <a:p>
            <a:r>
              <a:rPr lang="ru-RU" sz="4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6000" dirty="0" smtClean="0">
                <a:solidFill>
                  <a:schemeClr val="bg1"/>
                </a:solidFill>
                <a:latin typeface="Propisi" pitchFamily="2" charset="0"/>
              </a:rPr>
              <a:t>Длиннохвостые разбойницы</a:t>
            </a:r>
            <a:r>
              <a:rPr lang="ru-RU" sz="4800" dirty="0" smtClean="0">
                <a:solidFill>
                  <a:schemeClr val="bg1"/>
                </a:solidFill>
                <a:latin typeface="Propisi" pitchFamily="2" charset="0"/>
              </a:rPr>
              <a:t>.</a:t>
            </a:r>
            <a:r>
              <a:rPr lang="ru-RU" sz="4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4800" dirty="0" smtClean="0">
              <a:solidFill>
                <a:schemeClr val="bg1"/>
              </a:solidFill>
              <a:latin typeface="Propisi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шаблоны презентаций\shablony_prezentaziy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4014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67544" y="692696"/>
            <a:ext cx="828092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chemeClr val="bg1"/>
                </a:solidFill>
                <a:latin typeface="Propisi" pitchFamily="2" charset="0"/>
              </a:rPr>
              <a:t>Упр. 449. стр.39</a:t>
            </a:r>
          </a:p>
          <a:p>
            <a:r>
              <a:rPr lang="ru-RU" sz="5400" dirty="0" smtClean="0">
                <a:solidFill>
                  <a:schemeClr val="bg1"/>
                </a:solidFill>
                <a:latin typeface="Propisi" pitchFamily="2" charset="0"/>
              </a:rPr>
              <a:t>Прочитайте текст, определите</a:t>
            </a:r>
          </a:p>
          <a:p>
            <a:r>
              <a:rPr lang="ru-RU" sz="5400" dirty="0" smtClean="0">
                <a:solidFill>
                  <a:schemeClr val="bg1"/>
                </a:solidFill>
                <a:latin typeface="Propisi" pitchFamily="2" charset="0"/>
              </a:rPr>
              <a:t>Сколько частей в тексте, выделите  в каждой части основную мысль. </a:t>
            </a:r>
          </a:p>
          <a:p>
            <a:r>
              <a:rPr lang="ru-RU" sz="5400" dirty="0" smtClean="0">
                <a:solidFill>
                  <a:schemeClr val="bg1"/>
                </a:solidFill>
                <a:latin typeface="Propisi" pitchFamily="2" charset="0"/>
              </a:rPr>
              <a:t>Составьте план к изложению.</a:t>
            </a:r>
            <a:endParaRPr lang="ru-RU" sz="5400" dirty="0">
              <a:solidFill>
                <a:schemeClr val="bg1"/>
              </a:solidFill>
              <a:latin typeface="Propisi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шаблоны презентаций\shablony_prezentaziy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929"/>
            <a:ext cx="9144000" cy="684014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39552" y="692696"/>
            <a:ext cx="806489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chemeClr val="bg1"/>
                </a:solidFill>
                <a:latin typeface="Propisi" pitchFamily="2" charset="0"/>
              </a:rPr>
              <a:t>                  План.</a:t>
            </a:r>
          </a:p>
          <a:p>
            <a:r>
              <a:rPr lang="ru-RU" sz="5400" dirty="0" smtClean="0">
                <a:solidFill>
                  <a:schemeClr val="bg1"/>
                </a:solidFill>
                <a:latin typeface="Propisi" pitchFamily="2" charset="0"/>
              </a:rPr>
              <a:t>1. Тревожный стрекот сорок.</a:t>
            </a:r>
          </a:p>
          <a:p>
            <a:r>
              <a:rPr lang="ru-RU" sz="5400" dirty="0" smtClean="0">
                <a:solidFill>
                  <a:schemeClr val="bg1"/>
                </a:solidFill>
                <a:latin typeface="Propisi" pitchFamily="2" charset="0"/>
              </a:rPr>
              <a:t>2. Схватка зайчихи с сороками.</a:t>
            </a:r>
          </a:p>
          <a:p>
            <a:r>
              <a:rPr lang="ru-RU" sz="5400" dirty="0" smtClean="0">
                <a:solidFill>
                  <a:schemeClr val="bg1"/>
                </a:solidFill>
                <a:latin typeface="Propisi" pitchFamily="2" charset="0"/>
              </a:rPr>
              <a:t>3. Спасение зайчонка.</a:t>
            </a:r>
          </a:p>
          <a:p>
            <a:endParaRPr lang="ru-RU" sz="5400" dirty="0">
              <a:solidFill>
                <a:schemeClr val="bg1"/>
              </a:solidFill>
              <a:latin typeface="Propisi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шаблоны презентаций\shablony_prezentaziy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929"/>
            <a:ext cx="9144000" cy="684014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67544" y="620688"/>
            <a:ext cx="828611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  <a:latin typeface="Propisi" pitchFamily="2" charset="0"/>
              </a:rPr>
              <a:t>        Пересказ текста по вопросам.</a:t>
            </a:r>
          </a:p>
          <a:p>
            <a:r>
              <a:rPr lang="ru-RU" sz="4000" dirty="0">
                <a:solidFill>
                  <a:schemeClr val="bg1"/>
                </a:solidFill>
                <a:latin typeface="Propisi" pitchFamily="2" charset="0"/>
              </a:rPr>
              <a:t> </a:t>
            </a:r>
            <a:r>
              <a:rPr lang="ru-RU" sz="4000" dirty="0" smtClean="0">
                <a:solidFill>
                  <a:schemeClr val="bg1"/>
                </a:solidFill>
                <a:latin typeface="Propisi" pitchFamily="2" charset="0"/>
              </a:rPr>
              <a:t> Что услышали путники ,когда шли по</a:t>
            </a:r>
          </a:p>
          <a:p>
            <a:r>
              <a:rPr lang="ru-RU" sz="4000" dirty="0" smtClean="0">
                <a:solidFill>
                  <a:schemeClr val="bg1"/>
                </a:solidFill>
                <a:latin typeface="Propisi" pitchFamily="2" charset="0"/>
              </a:rPr>
              <a:t> тропинке?</a:t>
            </a:r>
          </a:p>
          <a:p>
            <a:r>
              <a:rPr lang="ru-RU" sz="4000" dirty="0">
                <a:solidFill>
                  <a:schemeClr val="bg1"/>
                </a:solidFill>
                <a:latin typeface="Propisi" pitchFamily="2" charset="0"/>
              </a:rPr>
              <a:t> </a:t>
            </a:r>
            <a:r>
              <a:rPr lang="ru-RU" sz="4000" dirty="0" smtClean="0">
                <a:solidFill>
                  <a:schemeClr val="bg1"/>
                </a:solidFill>
                <a:latin typeface="Propisi" pitchFamily="2" charset="0"/>
              </a:rPr>
              <a:t> Почему сороки так сильно кричали, с кем</a:t>
            </a:r>
          </a:p>
          <a:p>
            <a:r>
              <a:rPr lang="ru-RU" sz="4000" dirty="0" smtClean="0">
                <a:solidFill>
                  <a:schemeClr val="bg1"/>
                </a:solidFill>
                <a:latin typeface="Propisi" pitchFamily="2" charset="0"/>
              </a:rPr>
              <a:t> они дрались?</a:t>
            </a:r>
          </a:p>
          <a:p>
            <a:r>
              <a:rPr lang="ru-RU" sz="4000" dirty="0" smtClean="0">
                <a:solidFill>
                  <a:schemeClr val="bg1"/>
                </a:solidFill>
                <a:latin typeface="Propisi" pitchFamily="2" charset="0"/>
              </a:rPr>
              <a:t>  Что стало причиной драки зайчихи и сорок?</a:t>
            </a:r>
          </a:p>
          <a:p>
            <a:r>
              <a:rPr lang="ru-RU" sz="4000" dirty="0" smtClean="0">
                <a:solidFill>
                  <a:schemeClr val="bg1"/>
                </a:solidFill>
                <a:latin typeface="Propisi" pitchFamily="2" charset="0"/>
              </a:rPr>
              <a:t>  Почему зайчонка отнесли в кусты?</a:t>
            </a:r>
            <a:endParaRPr lang="ru-RU" sz="4000" dirty="0">
              <a:solidFill>
                <a:schemeClr val="bg1"/>
              </a:solidFill>
              <a:latin typeface="Propisi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шаблоны презентаций\shablony_prezentaziy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24915"/>
            <a:ext cx="9468544" cy="708291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39552" y="476672"/>
            <a:ext cx="8531503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Propisi" pitchFamily="2" charset="0"/>
              </a:rPr>
              <a:t>Каким близким по смыслу словом можно </a:t>
            </a:r>
            <a:endParaRPr lang="ru-RU" sz="4000" dirty="0">
              <a:solidFill>
                <a:schemeClr val="bg1"/>
              </a:solidFill>
              <a:latin typeface="Propisi" pitchFamily="2" charset="0"/>
            </a:endParaRPr>
          </a:p>
          <a:p>
            <a:r>
              <a:rPr lang="ru-RU" sz="4000" dirty="0" smtClean="0">
                <a:solidFill>
                  <a:schemeClr val="bg1"/>
                </a:solidFill>
                <a:latin typeface="Propisi" pitchFamily="2" charset="0"/>
              </a:rPr>
              <a:t>Заменить слово «тревожно?»</a:t>
            </a:r>
          </a:p>
          <a:p>
            <a:r>
              <a:rPr lang="ru-RU" sz="4000" dirty="0" smtClean="0">
                <a:solidFill>
                  <a:schemeClr val="bg1"/>
                </a:solidFill>
                <a:latin typeface="Propisi" pitchFamily="2" charset="0"/>
              </a:rPr>
              <a:t>С помощью какой части речи автор описывает</a:t>
            </a:r>
          </a:p>
          <a:p>
            <a:r>
              <a:rPr lang="ru-RU" sz="4000" dirty="0" smtClean="0">
                <a:solidFill>
                  <a:schemeClr val="bg1"/>
                </a:solidFill>
                <a:latin typeface="Propisi" pitchFamily="2" charset="0"/>
              </a:rPr>
              <a:t>действия зайчихи и сорок? </a:t>
            </a:r>
          </a:p>
          <a:p>
            <a:r>
              <a:rPr lang="ru-RU" sz="4000" dirty="0" smtClean="0">
                <a:solidFill>
                  <a:schemeClr val="bg1"/>
                </a:solidFill>
                <a:latin typeface="Propisi" pitchFamily="2" charset="0"/>
              </a:rPr>
              <a:t>Назовите глаголы, которые употребил автор.</a:t>
            </a:r>
          </a:p>
          <a:p>
            <a:r>
              <a:rPr lang="ru-RU" sz="4000" dirty="0" smtClean="0">
                <a:solidFill>
                  <a:schemeClr val="bg1"/>
                </a:solidFill>
                <a:latin typeface="Propisi" pitchFamily="2" charset="0"/>
              </a:rPr>
              <a:t>Как автор передал своё отношение к зайчонку?</a:t>
            </a:r>
          </a:p>
          <a:p>
            <a:r>
              <a:rPr lang="ru-RU" sz="4000" dirty="0" smtClean="0">
                <a:solidFill>
                  <a:schemeClr val="bg1"/>
                </a:solidFill>
                <a:latin typeface="Propisi" pitchFamily="2" charset="0"/>
              </a:rPr>
              <a:t>Сравните слова: заметили</a:t>
            </a:r>
            <a:r>
              <a:rPr lang="ru-RU" sz="4000" dirty="0" smtClean="0">
                <a:solidFill>
                  <a:schemeClr val="bg1"/>
                </a:solidFill>
                <a:cs typeface="Aharoni" pitchFamily="2" charset="-79"/>
              </a:rPr>
              <a:t>-</a:t>
            </a:r>
            <a:r>
              <a:rPr lang="ru-RU" sz="4000" dirty="0" smtClean="0">
                <a:solidFill>
                  <a:schemeClr val="bg1"/>
                </a:solidFill>
                <a:latin typeface="Propisi" pitchFamily="2" charset="0"/>
                <a:cs typeface="Aharoni" pitchFamily="2" charset="-79"/>
              </a:rPr>
              <a:t> увидели, крошечный</a:t>
            </a:r>
            <a:r>
              <a:rPr lang="ru-RU" sz="4000" dirty="0" smtClean="0">
                <a:solidFill>
                  <a:schemeClr val="bg1"/>
                </a:solidFill>
                <a:cs typeface="Aharoni" pitchFamily="2" charset="-79"/>
              </a:rPr>
              <a:t>-</a:t>
            </a:r>
            <a:endParaRPr lang="ru-RU" sz="4000" dirty="0" smtClean="0">
              <a:solidFill>
                <a:schemeClr val="bg1"/>
              </a:solidFill>
              <a:latin typeface="Propisi" pitchFamily="2" charset="0"/>
              <a:cs typeface="Aharoni" pitchFamily="2" charset="-79"/>
            </a:endParaRPr>
          </a:p>
          <a:p>
            <a:r>
              <a:rPr lang="ru-RU" sz="4000" dirty="0">
                <a:solidFill>
                  <a:schemeClr val="bg1"/>
                </a:solidFill>
                <a:latin typeface="Propisi" pitchFamily="2" charset="0"/>
                <a:cs typeface="Aharoni" pitchFamily="2" charset="-79"/>
              </a:rPr>
              <a:t>м</a:t>
            </a:r>
            <a:r>
              <a:rPr lang="ru-RU" sz="4000" dirty="0" smtClean="0">
                <a:solidFill>
                  <a:schemeClr val="bg1"/>
                </a:solidFill>
                <a:latin typeface="Propisi" pitchFamily="2" charset="0"/>
                <a:cs typeface="Aharoni" pitchFamily="2" charset="-79"/>
              </a:rPr>
              <a:t>аленький, непременно </a:t>
            </a:r>
            <a:r>
              <a:rPr lang="ru-RU" sz="4000" dirty="0" smtClean="0">
                <a:solidFill>
                  <a:schemeClr val="bg1"/>
                </a:solidFill>
                <a:cs typeface="Aharoni" pitchFamily="2" charset="-79"/>
              </a:rPr>
              <a:t>-</a:t>
            </a:r>
            <a:r>
              <a:rPr lang="ru-RU" sz="4000" dirty="0" smtClean="0">
                <a:solidFill>
                  <a:schemeClr val="bg1"/>
                </a:solidFill>
                <a:latin typeface="Propisi" pitchFamily="2" charset="0"/>
                <a:cs typeface="Aharoni" pitchFamily="2" charset="-79"/>
              </a:rPr>
              <a:t> обязательно. Что вы </a:t>
            </a:r>
          </a:p>
          <a:p>
            <a:r>
              <a:rPr lang="ru-RU" sz="4000" dirty="0" smtClean="0">
                <a:solidFill>
                  <a:schemeClr val="bg1"/>
                </a:solidFill>
                <a:latin typeface="Propisi" pitchFamily="2" charset="0"/>
                <a:cs typeface="Aharoni" pitchFamily="2" charset="-79"/>
              </a:rPr>
              <a:t>можете о них сказать?</a:t>
            </a:r>
            <a:endParaRPr lang="ru-RU" sz="4000" dirty="0">
              <a:solidFill>
                <a:schemeClr val="bg1"/>
              </a:solidFill>
              <a:latin typeface="Propisi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шаблоны презентаций\shablony_prezentaziy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929"/>
            <a:ext cx="9144000" cy="684014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67544" y="836712"/>
            <a:ext cx="820891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chemeClr val="bg1"/>
                </a:solidFill>
                <a:latin typeface="Propisi" pitchFamily="2" charset="0"/>
              </a:rPr>
              <a:t>    </a:t>
            </a:r>
            <a:r>
              <a:rPr lang="ru-RU" sz="5400" dirty="0" smtClean="0">
                <a:solidFill>
                  <a:schemeClr val="bg1"/>
                </a:solidFill>
                <a:latin typeface="Propisi" pitchFamily="2" charset="0"/>
              </a:rPr>
              <a:t>Прочитайте текст ещё раз.</a:t>
            </a:r>
          </a:p>
          <a:p>
            <a:r>
              <a:rPr lang="ru-RU" sz="5400" dirty="0" smtClean="0">
                <a:solidFill>
                  <a:schemeClr val="bg1"/>
                </a:solidFill>
                <a:latin typeface="Propisi" pitchFamily="2" charset="0"/>
              </a:rPr>
              <a:t>    Приступайте к написанию </a:t>
            </a:r>
          </a:p>
          <a:p>
            <a:r>
              <a:rPr lang="ru-RU" sz="5400" dirty="0" smtClean="0">
                <a:solidFill>
                  <a:schemeClr val="bg1"/>
                </a:solidFill>
                <a:latin typeface="Propisi" pitchFamily="2" charset="0"/>
              </a:rPr>
              <a:t>                изложения.</a:t>
            </a:r>
          </a:p>
          <a:p>
            <a:r>
              <a:rPr lang="ru-RU" sz="5400" dirty="0" smtClean="0">
                <a:solidFill>
                  <a:schemeClr val="bg1"/>
                </a:solidFill>
                <a:latin typeface="Propisi" pitchFamily="2" charset="0"/>
              </a:rPr>
              <a:t>Слова для справок  выписаны на      доске.</a:t>
            </a:r>
            <a:endParaRPr lang="ru-RU" sz="5400" dirty="0">
              <a:solidFill>
                <a:schemeClr val="bg1"/>
              </a:solidFill>
              <a:latin typeface="Propisi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230</Words>
  <Application>Microsoft Office PowerPoint</Application>
  <PresentationFormat>Экран (4:3)</PresentationFormat>
  <Paragraphs>43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ЮЛИЯ</dc:creator>
  <cp:lastModifiedBy>ЮЛИЯ</cp:lastModifiedBy>
  <cp:revision>6</cp:revision>
  <dcterms:created xsi:type="dcterms:W3CDTF">2015-03-02T07:30:07Z</dcterms:created>
  <dcterms:modified xsi:type="dcterms:W3CDTF">2015-03-02T08:24:26Z</dcterms:modified>
</cp:coreProperties>
</file>