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5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004" autoAdjust="0"/>
    <p:restoredTop sz="94660"/>
  </p:normalViewPr>
  <p:slideViewPr>
    <p:cSldViewPr>
      <p:cViewPr varScale="1">
        <p:scale>
          <a:sx n="64" d="100"/>
          <a:sy n="64" d="100"/>
        </p:scale>
        <p:origin x="-154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7268-BEEA-4BEE-A8CB-3546EB5A6EEB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F1D0-BA09-4C17-8954-5C26262B3F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7268-BEEA-4BEE-A8CB-3546EB5A6EEB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F1D0-BA09-4C17-8954-5C26262B3F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7268-BEEA-4BEE-A8CB-3546EB5A6EEB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F1D0-BA09-4C17-8954-5C26262B3F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7268-BEEA-4BEE-A8CB-3546EB5A6EEB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F1D0-BA09-4C17-8954-5C26262B3F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7268-BEEA-4BEE-A8CB-3546EB5A6EEB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F1D0-BA09-4C17-8954-5C26262B3F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7268-BEEA-4BEE-A8CB-3546EB5A6EEB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F1D0-BA09-4C17-8954-5C26262B3F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7268-BEEA-4BEE-A8CB-3546EB5A6EEB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F1D0-BA09-4C17-8954-5C26262B3F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7268-BEEA-4BEE-A8CB-3546EB5A6EEB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F1D0-BA09-4C17-8954-5C26262B3F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7268-BEEA-4BEE-A8CB-3546EB5A6EEB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F1D0-BA09-4C17-8954-5C26262B3F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7268-BEEA-4BEE-A8CB-3546EB5A6EEB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F1D0-BA09-4C17-8954-5C26262B3F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7268-BEEA-4BEE-A8CB-3546EB5A6EEB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F1D0-BA09-4C17-8954-5C26262B3F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597268-BEEA-4BEE-A8CB-3546EB5A6EEB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CF1D0-BA09-4C17-8954-5C26262B3FE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1\Desktop\&#1047;&#1072;&#1085;&#1103;&#1090;&#1080;&#1077;%20&#1085;&#1086;&#1074;&#1086;&#1077;\&#1089;&#1089;&#1086;&#1088;&#1072;%20%20&#1085;&#1072;&#1095;&#1072;&#1083;&#1086;-cut-cut.mkv" TargetMode="Externa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1\Desktop\&#1047;&#1072;&#1085;&#1103;&#1090;&#1080;&#1077;%20&#1085;&#1086;&#1074;&#1086;&#1077;\&#1090;&#1072;&#1085;&#1077;&#1094;%20&#1073;&#1072;&#1088;&#1073;&#1072;&#1088;&#1080;&#1082;&#1086;&#1074;.wav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1\Desktop\&#1047;&#1072;&#1085;&#1103;&#1090;&#1080;&#1077;%20&#1085;&#1086;&#1074;&#1086;&#1077;\&#1089;&#1089;&#1086;&#1088;&#1077;%20&#1082;&#1086;&#1085;&#1077;&#1094;-cut-cut.mkv" TargetMode="Externa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Картинка 102 из 127828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Картинка 102 из 127828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ссора  начало-cut-cut.mk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2771800" y="1988840"/>
            <a:ext cx="3672408" cy="27543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Картинка 102 из 127828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Рисунок 1"/>
          <p:cNvPicPr/>
          <p:nvPr/>
        </p:nvPicPr>
        <p:blipFill>
          <a:blip r:embed="rId4" cstate="print"/>
          <a:srcRect r="46658" b="22086"/>
          <a:stretch>
            <a:fillRect/>
          </a:stretch>
        </p:blipFill>
        <p:spPr bwMode="auto">
          <a:xfrm>
            <a:off x="1763688" y="188640"/>
            <a:ext cx="4968552" cy="597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203848" y="6211669"/>
            <a:ext cx="2520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err="1" smtClean="0">
                <a:latin typeface="Arial" pitchFamily="34" charset="0"/>
                <a:cs typeface="Arial" pitchFamily="34" charset="0"/>
              </a:rPr>
              <a:t>Пупсень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танец барбариков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460432" y="26064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996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Картинка 102 из 127828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Рисунок 1"/>
          <p:cNvPicPr/>
          <p:nvPr/>
        </p:nvPicPr>
        <p:blipFill>
          <a:blip r:embed="rId3" cstate="print"/>
          <a:srcRect l="52899" t="7224" r="9192" b="32326"/>
          <a:stretch>
            <a:fillRect/>
          </a:stretch>
        </p:blipFill>
        <p:spPr bwMode="auto">
          <a:xfrm>
            <a:off x="2195736" y="260648"/>
            <a:ext cx="4536504" cy="5616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347864" y="5949280"/>
            <a:ext cx="2376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err="1" smtClean="0">
                <a:latin typeface="Arial" pitchFamily="34" charset="0"/>
                <a:cs typeface="Arial" pitchFamily="34" charset="0"/>
              </a:rPr>
              <a:t>Вупсень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Картинка 102 из 127828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Рисунок 1"/>
          <p:cNvPicPr/>
          <p:nvPr/>
        </p:nvPicPr>
        <p:blipFill>
          <a:blip r:embed="rId3" cstate="print"/>
          <a:srcRect r="46658" b="22086"/>
          <a:stretch>
            <a:fillRect/>
          </a:stretch>
        </p:blipFill>
        <p:spPr bwMode="auto">
          <a:xfrm>
            <a:off x="0" y="260648"/>
            <a:ext cx="4572000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971600" y="6093296"/>
            <a:ext cx="2520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err="1" smtClean="0">
                <a:latin typeface="Arial" pitchFamily="34" charset="0"/>
                <a:cs typeface="Arial" pitchFamily="34" charset="0"/>
              </a:rPr>
              <a:t>Пупсень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4" cstate="print"/>
          <a:srcRect l="52899" t="7224" r="9192" b="32326"/>
          <a:stretch>
            <a:fillRect/>
          </a:stretch>
        </p:blipFill>
        <p:spPr bwMode="auto">
          <a:xfrm>
            <a:off x="4499992" y="260648"/>
            <a:ext cx="4644008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724128" y="6021288"/>
            <a:ext cx="2376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err="1" smtClean="0">
                <a:latin typeface="Arial" pitchFamily="34" charset="0"/>
                <a:cs typeface="Arial" pitchFamily="34" charset="0"/>
              </a:rPr>
              <a:t>Вупсень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Картинка 102 из 127828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ссоре конец-cut-cut.mk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3048000" y="2286000"/>
            <a:ext cx="3048000" cy="228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ртинка 102 из 127828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1484784"/>
            <a:ext cx="4053984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Картинка 102 из 127828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Овал 1"/>
          <p:cNvSpPr/>
          <p:nvPr/>
        </p:nvSpPr>
        <p:spPr>
          <a:xfrm>
            <a:off x="1907704" y="404664"/>
            <a:ext cx="4248472" cy="5832648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2771800" y="1916832"/>
            <a:ext cx="648072" cy="100811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4427984" y="1916832"/>
            <a:ext cx="648072" cy="100811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Дуга 4"/>
          <p:cNvSpPr/>
          <p:nvPr/>
        </p:nvSpPr>
        <p:spPr>
          <a:xfrm rot="16916743">
            <a:off x="2598802" y="1338634"/>
            <a:ext cx="949715" cy="654027"/>
          </a:xfrm>
          <a:prstGeom prst="arc">
            <a:avLst>
              <a:gd name="adj1" fmla="val 16200000"/>
              <a:gd name="adj2" fmla="val 3735776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Дуга 7"/>
          <p:cNvSpPr/>
          <p:nvPr/>
        </p:nvSpPr>
        <p:spPr>
          <a:xfrm rot="16916743">
            <a:off x="4227329" y="1402000"/>
            <a:ext cx="949715" cy="654027"/>
          </a:xfrm>
          <a:prstGeom prst="arc">
            <a:avLst>
              <a:gd name="adj1" fmla="val 16200000"/>
              <a:gd name="adj2" fmla="val 3735776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олилиния 10"/>
          <p:cNvSpPr/>
          <p:nvPr/>
        </p:nvSpPr>
        <p:spPr>
          <a:xfrm>
            <a:off x="3474720" y="2267712"/>
            <a:ext cx="760476" cy="2033016"/>
          </a:xfrm>
          <a:custGeom>
            <a:avLst/>
            <a:gdLst>
              <a:gd name="connsiteX0" fmla="*/ 429768 w 760476"/>
              <a:gd name="connsiteY0" fmla="*/ 0 h 2033016"/>
              <a:gd name="connsiteX1" fmla="*/ 36576 w 760476"/>
              <a:gd name="connsiteY1" fmla="*/ 1655064 h 2033016"/>
              <a:gd name="connsiteX2" fmla="*/ 649224 w 760476"/>
              <a:gd name="connsiteY2" fmla="*/ 1975104 h 2033016"/>
              <a:gd name="connsiteX3" fmla="*/ 704088 w 760476"/>
              <a:gd name="connsiteY3" fmla="*/ 2002536 h 2033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0476" h="2033016">
                <a:moveTo>
                  <a:pt x="429768" y="0"/>
                </a:moveTo>
                <a:cubicBezTo>
                  <a:pt x="214884" y="662940"/>
                  <a:pt x="0" y="1325880"/>
                  <a:pt x="36576" y="1655064"/>
                </a:cubicBezTo>
                <a:cubicBezTo>
                  <a:pt x="73152" y="1984248"/>
                  <a:pt x="537972" y="1917192"/>
                  <a:pt x="649224" y="1975104"/>
                </a:cubicBezTo>
                <a:cubicBezTo>
                  <a:pt x="760476" y="2033016"/>
                  <a:pt x="732282" y="2017776"/>
                  <a:pt x="704088" y="2002536"/>
                </a:cubicBez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Дуга 9"/>
          <p:cNvSpPr/>
          <p:nvPr/>
        </p:nvSpPr>
        <p:spPr>
          <a:xfrm rot="7850374">
            <a:off x="2475523" y="2295551"/>
            <a:ext cx="2958334" cy="3183061"/>
          </a:xfrm>
          <a:prstGeom prst="arc">
            <a:avLst>
              <a:gd name="adj1" fmla="val 16292823"/>
              <a:gd name="adj2" fmla="val 374402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4</Words>
  <Application>Microsoft Office PowerPoint</Application>
  <PresentationFormat>Экран (4:3)</PresentationFormat>
  <Paragraphs>4</Paragraphs>
  <Slides>8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</dc:title>
  <dc:creator>1</dc:creator>
  <cp:lastModifiedBy>1</cp:lastModifiedBy>
  <cp:revision>8</cp:revision>
  <dcterms:created xsi:type="dcterms:W3CDTF">2012-02-01T18:05:44Z</dcterms:created>
  <dcterms:modified xsi:type="dcterms:W3CDTF">2012-02-05T10:58:21Z</dcterms:modified>
</cp:coreProperties>
</file>