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Админ\Desktop\Фото дебатов\z38QB6c6FdY.jpg"/>
          <p:cNvPicPr/>
          <p:nvPr/>
        </p:nvPicPr>
        <p:blipFill>
          <a:blip r:embed="rId2" cstate="print">
            <a:lum contrast="20000"/>
          </a:blip>
          <a:srcRect t="10769" r="11221" b="20000"/>
          <a:stretch>
            <a:fillRect/>
          </a:stretch>
        </p:blipFill>
        <p:spPr bwMode="auto">
          <a:xfrm>
            <a:off x="0" y="0"/>
            <a:ext cx="2500298" cy="2071678"/>
          </a:xfrm>
          <a:prstGeom prst="round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3" name="Рисунок 12" descr="C:\Users\Админ\Desktop\Фото дебатов\e5s-URh7Ar8.jpg"/>
          <p:cNvPicPr/>
          <p:nvPr/>
        </p:nvPicPr>
        <p:blipFill>
          <a:blip r:embed="rId3">
            <a:lum contrast="20000"/>
          </a:blip>
          <a:srcRect l="28658" t="4151" r="23776" b="27353"/>
          <a:stretch>
            <a:fillRect/>
          </a:stretch>
        </p:blipFill>
        <p:spPr bwMode="auto">
          <a:xfrm>
            <a:off x="7000892" y="0"/>
            <a:ext cx="2143108" cy="2071678"/>
          </a:xfrm>
          <a:prstGeom prst="round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4" name="Рисунок 13" descr="C:\Users\Админ\Desktop\Фото дебатов\DwBdTnh2KBE.jpg"/>
          <p:cNvPicPr/>
          <p:nvPr/>
        </p:nvPicPr>
        <p:blipFill>
          <a:blip r:embed="rId4" cstate="print">
            <a:lum contrast="10000"/>
          </a:blip>
          <a:srcRect t="22100" r="32639"/>
          <a:stretch>
            <a:fillRect/>
          </a:stretch>
        </p:blipFill>
        <p:spPr bwMode="auto">
          <a:xfrm flipH="1">
            <a:off x="4786314" y="0"/>
            <a:ext cx="2214578" cy="1857364"/>
          </a:xfrm>
          <a:prstGeom prst="round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5" name="Рисунок 14" descr="C:\Users\Админ\Desktop\Фото дебатов\3FgyNWXo1qg.jpg"/>
          <p:cNvPicPr/>
          <p:nvPr/>
        </p:nvPicPr>
        <p:blipFill>
          <a:blip r:embed="rId5">
            <a:lum contrast="20000"/>
          </a:blip>
          <a:srcRect l="2119" t="14737" r="32181" b="31053"/>
          <a:stretch>
            <a:fillRect/>
          </a:stretch>
        </p:blipFill>
        <p:spPr bwMode="auto">
          <a:xfrm>
            <a:off x="2357422" y="0"/>
            <a:ext cx="2428892" cy="1928802"/>
          </a:xfrm>
          <a:prstGeom prst="round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6" name="Рисунок 15" descr="C:\Users\Админ\Desktop\Фото дебатов\1nnGqgrCU1Q.jpg"/>
          <p:cNvPicPr/>
          <p:nvPr/>
        </p:nvPicPr>
        <p:blipFill>
          <a:blip r:embed="rId6" cstate="print">
            <a:lum contrast="10000"/>
          </a:blip>
          <a:srcRect l="8594" t="-2659" r="15234"/>
          <a:stretch>
            <a:fillRect/>
          </a:stretch>
        </p:blipFill>
        <p:spPr bwMode="auto">
          <a:xfrm>
            <a:off x="7000860" y="4214818"/>
            <a:ext cx="2143140" cy="2643182"/>
          </a:xfrm>
          <a:prstGeom prst="round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0" name="Рисунок 19" descr="C:\Users\Админ\Desktop\Фото дебатов\YZR9Yh3kVvQ.jpg"/>
          <p:cNvPicPr/>
          <p:nvPr/>
        </p:nvPicPr>
        <p:blipFill>
          <a:blip r:embed="rId7">
            <a:lum contrast="20000"/>
          </a:blip>
          <a:srcRect l="1412" t="14603" r="31073" b="13196"/>
          <a:stretch>
            <a:fillRect/>
          </a:stretch>
        </p:blipFill>
        <p:spPr bwMode="auto">
          <a:xfrm>
            <a:off x="0" y="1928802"/>
            <a:ext cx="2571736" cy="2286016"/>
          </a:xfrm>
          <a:prstGeom prst="round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1" name="Рисунок 20" descr="C:\Users\Админ\Desktop\Фото дебатов\LvDNCFMuqJI.jpg"/>
          <p:cNvPicPr/>
          <p:nvPr/>
        </p:nvPicPr>
        <p:blipFill>
          <a:blip r:embed="rId8">
            <a:lum contrast="20000"/>
          </a:blip>
          <a:srcRect t="16867" r="11594" b="34137"/>
          <a:stretch>
            <a:fillRect/>
          </a:stretch>
        </p:blipFill>
        <p:spPr bwMode="auto">
          <a:xfrm>
            <a:off x="2500298" y="1714488"/>
            <a:ext cx="2214578" cy="2571768"/>
          </a:xfrm>
          <a:prstGeom prst="round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2" name="Рисунок 21" descr="C:\Users\Админ\Desktop\Фото дебатов\FTCTilbSJMs.jpg"/>
          <p:cNvPicPr/>
          <p:nvPr/>
        </p:nvPicPr>
        <p:blipFill>
          <a:blip r:embed="rId9">
            <a:lum contrast="20000"/>
          </a:blip>
          <a:srcRect l="14865" t="9523" r="35811" b="11905"/>
          <a:stretch>
            <a:fillRect/>
          </a:stretch>
        </p:blipFill>
        <p:spPr bwMode="auto">
          <a:xfrm>
            <a:off x="4572000" y="1643050"/>
            <a:ext cx="2357454" cy="2428892"/>
          </a:xfrm>
          <a:prstGeom prst="round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5" name="Рисунок 24" descr="C:\Users\Админ\Desktop\Фото дебатов\3kEn3wE6V-Q.jpg"/>
          <p:cNvPicPr/>
          <p:nvPr/>
        </p:nvPicPr>
        <p:blipFill>
          <a:blip r:embed="rId10">
            <a:lum contrast="20000"/>
          </a:blip>
          <a:srcRect l="13081" t="4338" r="14674" b="25387"/>
          <a:stretch>
            <a:fillRect/>
          </a:stretch>
        </p:blipFill>
        <p:spPr bwMode="auto">
          <a:xfrm>
            <a:off x="6786546" y="1857364"/>
            <a:ext cx="2357454" cy="235745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C:\Users\Админ\Desktop\Фото дебатов\KY9HUcb1d4s.jpg"/>
          <p:cNvPicPr/>
          <p:nvPr/>
        </p:nvPicPr>
        <p:blipFill>
          <a:blip r:embed="rId11" cstate="print">
            <a:lum contrast="20000"/>
          </a:blip>
          <a:srcRect l="2113" t="7408" r="16197" b="12169"/>
          <a:stretch>
            <a:fillRect/>
          </a:stretch>
        </p:blipFill>
        <p:spPr bwMode="auto">
          <a:xfrm>
            <a:off x="0" y="4286256"/>
            <a:ext cx="2428860" cy="2571744"/>
          </a:xfrm>
          <a:prstGeom prst="round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0" name="Рисунок 29" descr="C:\Users\Админ\Desktop\Фото дебатов\Te2-G5dmizg.jpg"/>
          <p:cNvPicPr/>
          <p:nvPr/>
        </p:nvPicPr>
        <p:blipFill>
          <a:blip r:embed="rId12">
            <a:lum contrast="20000"/>
          </a:blip>
          <a:srcRect l="31095" t="8898" r="-165" b="23195"/>
          <a:stretch>
            <a:fillRect/>
          </a:stretch>
        </p:blipFill>
        <p:spPr bwMode="auto">
          <a:xfrm>
            <a:off x="2285984" y="4214818"/>
            <a:ext cx="2571768" cy="2643182"/>
          </a:xfrm>
          <a:prstGeom prst="round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1" name="Рисунок 30" descr="C:\Users\Админ\Desktop\Фото дебатов\KNLrw0zR-8Y.jpg"/>
          <p:cNvPicPr/>
          <p:nvPr/>
        </p:nvPicPr>
        <p:blipFill>
          <a:blip r:embed="rId13">
            <a:lum contrast="20000"/>
          </a:blip>
          <a:srcRect t="4386" b="12281"/>
          <a:stretch>
            <a:fillRect/>
          </a:stretch>
        </p:blipFill>
        <p:spPr bwMode="auto">
          <a:xfrm>
            <a:off x="4286248" y="4071942"/>
            <a:ext cx="2786081" cy="2786058"/>
          </a:xfrm>
          <a:prstGeom prst="round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2" name="WordArt 4"/>
          <p:cNvSpPr>
            <a:spLocks noChangeArrowheads="1" noChangeShapeType="1" noTextEdit="1"/>
          </p:cNvSpPr>
          <p:nvPr/>
        </p:nvSpPr>
        <p:spPr bwMode="auto">
          <a:xfrm>
            <a:off x="1857356" y="214290"/>
            <a:ext cx="4786346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Средняя школа № 1 г. </a:t>
            </a:r>
            <a:r>
              <a:rPr lang="ru-RU" sz="1800" kern="10" spc="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Актобе</a:t>
            </a:r>
            <a:endParaRPr lang="ru-RU" sz="1800" kern="10" spc="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  <a:p>
            <a:pPr algn="ctr" rtl="0"/>
            <a:endParaRPr lang="ru-RU" sz="1800" kern="10" spc="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  <a:p>
            <a:pPr algn="ctr" rtl="0"/>
            <a:endParaRPr lang="ru-RU" sz="18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357422" y="6286520"/>
            <a:ext cx="3929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4 февраля 2015 года</a:t>
            </a:r>
          </a:p>
        </p:txBody>
      </p:sp>
      <p:sp>
        <p:nvSpPr>
          <p:cNvPr id="34" name="WordArt 2"/>
          <p:cNvSpPr>
            <a:spLocks noChangeArrowheads="1" noChangeShapeType="1" noTextEdit="1"/>
          </p:cNvSpPr>
          <p:nvPr/>
        </p:nvSpPr>
        <p:spPr bwMode="auto">
          <a:xfrm>
            <a:off x="285720" y="3214686"/>
            <a:ext cx="8001056" cy="13573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4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Дебатный</a:t>
            </a:r>
            <a:r>
              <a:rPr lang="ru-RU" sz="2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турнир</a:t>
            </a:r>
          </a:p>
          <a:p>
            <a:pPr algn="ctr" rtl="0"/>
            <a:r>
              <a:rPr lang="ru-RU" sz="2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среди учащихся 10-11 классов</a:t>
            </a:r>
            <a:endParaRPr lang="ru-RU" sz="2400" kern="10" spc="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«</a:t>
            </a:r>
            <a:r>
              <a:rPr lang="ru-RU" sz="2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Быть нравственным – значит идти вперёд</a:t>
            </a:r>
            <a:r>
              <a:rPr lang="ru-RU" sz="2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»</a:t>
            </a:r>
            <a:endParaRPr lang="ru-RU" sz="24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7" name="Солнце 16"/>
          <p:cNvSpPr/>
          <p:nvPr/>
        </p:nvSpPr>
        <p:spPr>
          <a:xfrm>
            <a:off x="2143108" y="1714488"/>
            <a:ext cx="500066" cy="642942"/>
          </a:xfrm>
          <a:prstGeom prst="sun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олнце 17"/>
          <p:cNvSpPr/>
          <p:nvPr/>
        </p:nvSpPr>
        <p:spPr>
          <a:xfrm>
            <a:off x="2000232" y="6205534"/>
            <a:ext cx="571472" cy="652466"/>
          </a:xfrm>
          <a:prstGeom prst="sun">
            <a:avLst>
              <a:gd name="adj" fmla="val 25000"/>
            </a:avLst>
          </a:prstGeom>
          <a:solidFill>
            <a:srgbClr val="18B81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лнце 18"/>
          <p:cNvSpPr/>
          <p:nvPr/>
        </p:nvSpPr>
        <p:spPr>
          <a:xfrm>
            <a:off x="8501090" y="3786190"/>
            <a:ext cx="642910" cy="714380"/>
          </a:xfrm>
          <a:prstGeom prst="sun">
            <a:avLst>
              <a:gd name="adj" fmla="val 25000"/>
            </a:avLst>
          </a:prstGeom>
          <a:solidFill>
            <a:srgbClr val="23139D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26</Words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User</cp:lastModifiedBy>
  <cp:revision>23</cp:revision>
  <dcterms:created xsi:type="dcterms:W3CDTF">2015-02-14T10:54:01Z</dcterms:created>
  <dcterms:modified xsi:type="dcterms:W3CDTF">2015-03-02T18:33:19Z</dcterms:modified>
</cp:coreProperties>
</file>