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ru-RU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12.11.14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93326"/>
            <a:ext cx="9144000" cy="2697540"/>
          </a:xfrm>
        </p:spPr>
        <p:txBody>
          <a:bodyPr/>
          <a:lstStyle/>
          <a:p>
            <a:r>
              <a:rPr lang="ru-RU" sz="4400" b="1" u="sng" dirty="0" smtClean="0">
                <a:solidFill>
                  <a:srgbClr val="800000"/>
                </a:solidFill>
                <a:latin typeface="Bauhaus 93"/>
                <a:cs typeface="Bauhaus 93"/>
              </a:rPr>
              <a:t>Красная книга России.</a:t>
            </a:r>
            <a:r>
              <a:rPr lang="ru-RU" b="1" u="sng" dirty="0" smtClean="0">
                <a:solidFill>
                  <a:srgbClr val="800000"/>
                </a:solidFill>
                <a:latin typeface="Bauhaus 93"/>
                <a:cs typeface="Bauhaus 93"/>
              </a:rPr>
              <a:t> </a:t>
            </a:r>
            <a:endParaRPr lang="en-US" b="1" u="sng" dirty="0">
              <a:solidFill>
                <a:srgbClr val="800000"/>
              </a:solidFill>
              <a:latin typeface="Bauhaus 93"/>
              <a:cs typeface="Bauhaus 93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j018267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77" y="3705182"/>
            <a:ext cx="4597366" cy="306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25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Водяной орех.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57" y="1452282"/>
            <a:ext cx="8962957" cy="5405718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Водяной орех </a:t>
            </a:r>
            <a:r>
              <a:rPr lang="ru-RU" dirty="0"/>
              <a:t>относится к семейству </a:t>
            </a:r>
            <a:r>
              <a:rPr lang="ru-RU" dirty="0" err="1"/>
              <a:t>рогульниковых</a:t>
            </a:r>
            <a:r>
              <a:rPr lang="ru-RU" dirty="0"/>
              <a:t>. Он известен также под названиями «рогульник», «чилим», «чёртов орех». Данное травянистое растение может быть однолетним и многолетним. Живёт оно в воде. Для развития водяного ореха больше всего подходит пресная, стоячая, прогретая вода. Это могут быть озёра и старицы. Встречаются целые заросли этого растения. </a:t>
            </a:r>
            <a:r>
              <a:rPr lang="ru-RU" dirty="0" smtClean="0"/>
              <a:t>В </a:t>
            </a:r>
            <a:r>
              <a:rPr lang="ru-RU" dirty="0"/>
              <a:t>России и в Украине это растение встречается в низовьях рек Волги, Дона, Днепра, Буга, на Дальнем Востоке, в Сибири, а также на Кавказе.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32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Водяной орех.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770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6" b="14216"/>
          <a:stretch>
            <a:fillRect/>
          </a:stretch>
        </p:blipFill>
        <p:spPr>
          <a:xfrm>
            <a:off x="104955" y="2015283"/>
            <a:ext cx="5468032" cy="4035893"/>
          </a:xfrm>
        </p:spPr>
      </p:pic>
      <p:pic>
        <p:nvPicPr>
          <p:cNvPr id="5" name="Picture 4" descr="post-17068-12061919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987" y="3732724"/>
            <a:ext cx="3571013" cy="312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Тис ягодный.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2953"/>
            <a:ext cx="8362949" cy="4508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Тис ягодный (тис европейский, красное дерево) — хвойное реликтовое дерево, вырастающее высотой до 27 м на Кавказе и до 17 м в Европе. Распространен по всей Западной Европе, на Кавказе, в Малой Азии. Растет в горных лесах, охраняется в заповедниках. Древесина </a:t>
            </a:r>
            <a:r>
              <a:rPr lang="ru-RU" dirty="0" err="1">
                <a:solidFill>
                  <a:schemeClr val="tx1"/>
                </a:solidFill>
              </a:rPr>
              <a:t>тисса</a:t>
            </a:r>
            <a:r>
              <a:rPr lang="ru-RU" dirty="0">
                <a:solidFill>
                  <a:schemeClr val="tx1"/>
                </a:solidFill>
              </a:rPr>
              <a:t> твердая и тяжелая, почти не поддается гниению. Продолжительность жизни — до 1500 лет, а иногда, по-видимому, и до 3—4 тыс. лет.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081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Тис ягодный.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33_html_m6dba9e0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8" b="12228"/>
          <a:stretch>
            <a:fillRect/>
          </a:stretch>
        </p:blipFill>
        <p:spPr>
          <a:xfrm>
            <a:off x="388325" y="1784365"/>
            <a:ext cx="8343735" cy="4660343"/>
          </a:xfrm>
        </p:spPr>
      </p:pic>
    </p:spTree>
    <p:extLst>
      <p:ext uri="{BB962C8B-B14F-4D97-AF65-F5344CB8AC3E}">
        <p14:creationId xmlns:p14="http://schemas.microsoft.com/office/powerpoint/2010/main" val="534991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Купальница.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p20007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2" b="9272"/>
          <a:stretch>
            <a:fillRect/>
          </a:stretch>
        </p:blipFill>
        <p:spPr>
          <a:xfrm>
            <a:off x="314325" y="1717318"/>
            <a:ext cx="8638135" cy="4334232"/>
          </a:xfrm>
        </p:spPr>
      </p:pic>
      <p:pic>
        <p:nvPicPr>
          <p:cNvPr id="5" name="Picture 4" descr="post-184-115239624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932" y="0"/>
            <a:ext cx="2343068" cy="14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20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Купальница.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68" y="1532455"/>
            <a:ext cx="8983946" cy="45187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упальницы </a:t>
            </a:r>
            <a:r>
              <a:rPr lang="ru-RU" dirty="0">
                <a:solidFill>
                  <a:schemeClr val="tx1"/>
                </a:solidFill>
              </a:rPr>
              <a:t>— луговые </a:t>
            </a:r>
            <a:r>
              <a:rPr lang="ru-RU" dirty="0" smtClean="0">
                <a:solidFill>
                  <a:schemeClr val="tx1"/>
                </a:solidFill>
              </a:rPr>
              <a:t>растения. </a:t>
            </a:r>
            <a:r>
              <a:rPr lang="ru-RU" dirty="0">
                <a:solidFill>
                  <a:schemeClr val="tx1"/>
                </a:solidFill>
              </a:rPr>
              <a:t>Купальницу можно встретить в России практически повсюду, особенно на сырых лугах и лесных полянах. Купальница распространена в самых разных природных зонах: от тундр до пустынь, от предгорий до высокогорий, в лесном поясе, у ледников и снежников, на альпийских и субальпийских лугах. Купальницы демонстрируют бесконечное разнообразие желтого и оранжевого цветов в благородном сочетании с множеством оттенков зелено</a:t>
            </a:r>
            <a:r>
              <a:rPr lang="ru-RU" dirty="0"/>
              <a:t>го.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652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Ландыш майский.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2455"/>
            <a:ext cx="8362949" cy="45187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Ландыш майский — многолетнее травянистое растение семейства лилейных с ползучим разветвленным корневищем и тонкими корнями в узлах. </a:t>
            </a:r>
            <a:r>
              <a:rPr lang="ru-RU" dirty="0" smtClean="0">
                <a:solidFill>
                  <a:schemeClr val="tx1"/>
                </a:solidFill>
              </a:rPr>
              <a:t> </a:t>
            </a:r>
            <a:r>
              <a:rPr lang="ru-RU" dirty="0">
                <a:solidFill>
                  <a:schemeClr val="tx1"/>
                </a:solidFill>
              </a:rPr>
              <a:t>Ландыш широко распространён в умеренной зоне северного полушария - в Крыму, на Кавказе, в Восточной части Сибири, на Дальнем в Востоке и в Европейской части России.  Занесен в Красную Книгу!!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 descr="12028980849690108001052_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188" y="4654303"/>
            <a:ext cx="2909812" cy="22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40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Ландыш майский.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ee12f6446dcb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9" b="14589"/>
          <a:stretch>
            <a:fillRect/>
          </a:stretch>
        </p:blipFill>
        <p:spPr>
          <a:xfrm>
            <a:off x="251886" y="1647914"/>
            <a:ext cx="8691917" cy="5080194"/>
          </a:xfrm>
        </p:spPr>
      </p:pic>
    </p:spTree>
    <p:extLst>
      <p:ext uri="{BB962C8B-B14F-4D97-AF65-F5344CB8AC3E}">
        <p14:creationId xmlns:p14="http://schemas.microsoft.com/office/powerpoint/2010/main" val="3024928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2" y="-1133597"/>
            <a:ext cx="7570787" cy="6192799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tx1"/>
                </a:solidFill>
              </a:rPr>
              <a:t>Красная книга </a:t>
            </a:r>
            <a:r>
              <a:rPr lang="ru-RU" sz="3200" dirty="0" smtClean="0">
                <a:solidFill>
                  <a:schemeClr val="tx1"/>
                </a:solidFill>
              </a:rPr>
              <a:t>включает в себя список редких и исчезающих растений , и животных нашей страны.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 descr="77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55" y="3557347"/>
            <a:ext cx="4169245" cy="330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22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326" y="40341"/>
            <a:ext cx="7974624" cy="141194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954" y="1452282"/>
            <a:ext cx="8837012" cy="459889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1. «Черные» страницы. На этих страницах записаны названия растений и животных, которые исчезли. 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4" name="Picture 3" descr="j03167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6656"/>
            <a:ext cx="3657600" cy="237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96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754" y="73474"/>
            <a:ext cx="8417203" cy="13788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2. « красные» страницы. На этих страницах записаны животные и растения , которые находятся на грани исчезновения , но их еще можно спасти.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22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16" y="115459"/>
            <a:ext cx="7953634" cy="133682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3. « оранжевые» страницы. На этих страницах перечислены названия растений и животных, число которых постоянно уменьшается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200235995-0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904" y="4723320"/>
            <a:ext cx="2134679" cy="213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82" y="40341"/>
            <a:ext cx="8100567" cy="141194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382" y="1658411"/>
            <a:ext cx="8100567" cy="43927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4.  « желтые» страницы.  На этих страницах дан перечень организмов, которые считаются редкими, хотя их число пока не сокращается.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62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19" y="136452"/>
            <a:ext cx="8039373" cy="139600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5.  « белые» страницы перечисляют те растения и тех животных, в чьём благополучии учёные сомневаются.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5" name="Picture 4" descr="78156205_large_poleznyesvojstvazhensheny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7951"/>
            <a:ext cx="2848881" cy="127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2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68" y="40341"/>
            <a:ext cx="8669088" cy="141194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красной книги: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6. «Зеленые» страницы дают названия живых существ, число которых постепенно восстанавливается благодаря стараниям людей или естественным путём.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76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553317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Растения , входящие в красную книгу: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319600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8" b="12228"/>
          <a:stretch>
            <a:fillRect/>
          </a:stretch>
        </p:blipFill>
        <p:spPr>
          <a:xfrm>
            <a:off x="5077628" y="4553992"/>
            <a:ext cx="4066372" cy="2304008"/>
          </a:xfrm>
        </p:spPr>
      </p:pic>
      <p:pic>
        <p:nvPicPr>
          <p:cNvPr id="4" name="Picture 3" descr="pulsatilla_pratensi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35" y="0"/>
            <a:ext cx="1893444" cy="144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5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60</TotalTime>
  <Words>514</Words>
  <Application>Microsoft Macintosh PowerPoint</Application>
  <PresentationFormat>On-screen Show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Infusion</vt:lpstr>
      <vt:lpstr>Красная книга России. </vt:lpstr>
      <vt:lpstr>Красная книга включает в себя список редких и исчезающих растений , и животных нашей страны.</vt:lpstr>
      <vt:lpstr>Страницы красной книги:</vt:lpstr>
      <vt:lpstr>Страницы красной книги:</vt:lpstr>
      <vt:lpstr>Страницы красной книги:</vt:lpstr>
      <vt:lpstr>Страницы красной книги:</vt:lpstr>
      <vt:lpstr>Страницы красной книги: </vt:lpstr>
      <vt:lpstr>Страницы красной книги:</vt:lpstr>
      <vt:lpstr>Растения , входящие в красную книгу:</vt:lpstr>
      <vt:lpstr>Водяной орех.</vt:lpstr>
      <vt:lpstr>Водяной орех.</vt:lpstr>
      <vt:lpstr>Тис ягодный.</vt:lpstr>
      <vt:lpstr>Тис ягодный.</vt:lpstr>
      <vt:lpstr>Купальница.</vt:lpstr>
      <vt:lpstr>Купальница.</vt:lpstr>
      <vt:lpstr>Ландыш майский.</vt:lpstr>
      <vt:lpstr>Ландыш майский.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России. </dc:title>
  <dc:creator>эйпл</dc:creator>
  <cp:lastModifiedBy>эйпл</cp:lastModifiedBy>
  <cp:revision>7</cp:revision>
  <dcterms:created xsi:type="dcterms:W3CDTF">2014-11-12T15:33:29Z</dcterms:created>
  <dcterms:modified xsi:type="dcterms:W3CDTF">2014-11-12T16:34:18Z</dcterms:modified>
</cp:coreProperties>
</file>