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941" autoAdjust="0"/>
  </p:normalViewPr>
  <p:slideViewPr>
    <p:cSldViewPr>
      <p:cViewPr>
        <p:scale>
          <a:sx n="52" d="100"/>
          <a:sy n="52" d="100"/>
        </p:scale>
        <p:origin x="-1896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F41F1-97E0-4E49-9E4A-0717260E1B48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F7CE8-6138-440C-8C08-3533B4166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429264"/>
            <a:ext cx="5867400" cy="52228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Конкретный смысл действия умножения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prosv.ru/ebooks/Dorofeev_Uroki-matem_2kl/images/33_2.jpg"/>
          <p:cNvPicPr>
            <a:picLocks noGrp="1"/>
          </p:cNvPicPr>
          <p:nvPr>
            <p:ph type="pic" idx="1"/>
          </p:nvPr>
        </p:nvPicPr>
        <p:blipFill>
          <a:blip r:embed="rId2"/>
          <a:srcRect l="14100" r="14100"/>
          <a:stretch>
            <a:fillRect/>
          </a:stretch>
        </p:blipFill>
        <p:spPr bwMode="auto">
          <a:xfrm>
            <a:off x="2714612" y="285728"/>
            <a:ext cx="614366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071678"/>
            <a:ext cx="8686800" cy="5143536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 smtClean="0">
              <a:solidFill>
                <a:srgbClr val="33333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54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16 + 16 + 8</a:t>
            </a:r>
            <a:endParaRPr lang="ru-RU" sz="54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54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 + 10 + 10 + 10 + 10</a:t>
            </a:r>
            <a:endParaRPr lang="ru-RU" sz="54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54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 + 8 + 8 – 8</a:t>
            </a:r>
            <a:endParaRPr lang="ru-RU" sz="54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 smtClean="0">
              <a:solidFill>
                <a:srgbClr val="333333"/>
              </a:solidFill>
              <a:latin typeface="Helvetica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 smtClean="0">
              <a:solidFill>
                <a:srgbClr val="333333"/>
              </a:solidFill>
              <a:latin typeface="Helvetica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4400" dirty="0" smtClean="0">
              <a:solidFill>
                <a:srgbClr val="33333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4400" dirty="0" smtClean="0">
              <a:solidFill>
                <a:srgbClr val="33333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http://festival.1september.ru/articles/595653/img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857256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какие две группы можно     разделить выражения?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143116"/>
            <a:ext cx="5119630" cy="47148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16 + 16 + 8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10 + 10 + 10 + 10 + 10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8 + 8 + 8 – 8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86446" y="2133600"/>
            <a:ext cx="434340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 + 5 + 5 + 5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24 + 6 + 8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+ 2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 + 4 + 4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643578"/>
            <a:ext cx="8458200" cy="5207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какому признаку разделили выражения на две группы ?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857232"/>
            <a:ext cx="4714908" cy="4800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10 + 10 + 10 + 10 + 10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 + 5 + 5 + 5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 + 4 + 4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803650" y="857232"/>
            <a:ext cx="5340350" cy="48006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8 + 8 + 8 – 8 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16 + 16 + 8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24 + 6 + 8 + 2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57200"/>
            <a:ext cx="8774270" cy="6115072"/>
          </a:xfrm>
        </p:spPr>
        <p:txBody>
          <a:bodyPr/>
          <a:lstStyle/>
          <a:p>
            <a:r>
              <a:rPr lang="ru-RU" dirty="0" smtClean="0"/>
              <a:t>10 + 10 + 10 + 10 + 10 =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 + 5 + 5 + 5 =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 + 4 + 4 =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добно ли складывать 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714884"/>
            <a:ext cx="5867400" cy="522288"/>
          </a:xfrm>
        </p:spPr>
        <p:txBody>
          <a:bodyPr>
            <a:noAutofit/>
          </a:bodyPr>
          <a:lstStyle/>
          <a:p>
            <a:r>
              <a:rPr lang="ru-RU" sz="2800" cap="none" dirty="0" smtClean="0">
                <a:latin typeface="Times New Roman" pitchFamily="18" charset="0"/>
                <a:cs typeface="Times New Roman" pitchFamily="18" charset="0"/>
              </a:rPr>
              <a:t>Есть математическое действие, которое  может заменить сложение</a:t>
            </a:r>
            <a:endParaRPr lang="ru-RU" sz="2800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r>
              <a:rPr lang="ru-RU" sz="20000" dirty="0" smtClean="0">
                <a:latin typeface="Times New Roman" pitchFamily="18" charset="0"/>
                <a:cs typeface="Times New Roman" pitchFamily="18" charset="0"/>
              </a:rPr>
              <a:t>Умножение</a:t>
            </a:r>
            <a:endParaRPr lang="ru-RU" sz="2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www.uchportal.ru/_ld/444/34852694.jpg"/>
          <p:cNvPicPr>
            <a:picLocks noGrp="1"/>
          </p:cNvPicPr>
          <p:nvPr>
            <p:ph type="pic" idx="1"/>
          </p:nvPr>
        </p:nvPicPr>
        <p:blipFill>
          <a:blip r:embed="rId2"/>
          <a:srcRect t="1482" b="1482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>Как  коротко записать сумму одинаковых слагаемых?</a:t>
            </a:r>
            <a:endParaRPr lang="ru-RU" sz="3200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Какое число повторяется?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Сколько раз?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143372" y="1214422"/>
            <a:ext cx="5340350" cy="4800600"/>
          </a:xfrm>
        </p:spPr>
        <p:txBody>
          <a:bodyPr/>
          <a:lstStyle/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7 = 14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15072"/>
          </a:xfrm>
        </p:spPr>
        <p:txBody>
          <a:bodyPr/>
          <a:lstStyle/>
          <a:p>
            <a:r>
              <a:rPr lang="ru-RU" dirty="0" smtClean="0"/>
              <a:t>                            </a:t>
            </a:r>
            <a:endParaRPr lang="ru-RU" dirty="0"/>
          </a:p>
        </p:txBody>
      </p:sp>
      <p:pic>
        <p:nvPicPr>
          <p:cNvPr id="3" name="Рисунок 2" descr="http://borisovna.rusedu.net/gallery/4998/Shkolnik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35824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816</TotalTime>
  <Words>165</Words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Конкретный смысл действия умножения</vt:lpstr>
      <vt:lpstr>Слайд 2</vt:lpstr>
      <vt:lpstr>На какие две группы можно     разделить выражения? </vt:lpstr>
      <vt:lpstr>По какому признаку разделили выражения на две группы ?</vt:lpstr>
      <vt:lpstr>10 + 10 + 10 + 10 + 10 =  5 + 5 + 5 + 5 =  4 + 4 + 4 =  удобно ли складывать ? </vt:lpstr>
      <vt:lpstr>Есть математическое действие, которое  может заменить сложение</vt:lpstr>
      <vt:lpstr>Как  коротко записать сумму одинаковых слагаемых?</vt:lpstr>
      <vt:lpstr> 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АДРЕС В ЭТОМ МИРЕ</dc:title>
  <dc:creator>ALBERT</dc:creator>
  <cp:lastModifiedBy>ALBERT</cp:lastModifiedBy>
  <cp:revision>97</cp:revision>
  <dcterms:created xsi:type="dcterms:W3CDTF">2015-02-11T06:57:52Z</dcterms:created>
  <dcterms:modified xsi:type="dcterms:W3CDTF">2015-03-01T08:01:23Z</dcterms:modified>
</cp:coreProperties>
</file>