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706" autoAdjust="0"/>
  </p:normalViewPr>
  <p:slideViewPr>
    <p:cSldViewPr>
      <p:cViewPr varScale="1">
        <p:scale>
          <a:sx n="114" d="100"/>
          <a:sy n="114" d="100"/>
        </p:scale>
        <p:origin x="-17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DF0965-874E-4D80-ABA6-09137E86B793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53BC12-6595-403E-BB95-3C8D86407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Долгосрочный Проект на тему: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cs typeface="Arabic Typesetting" pitchFamily="66" charset="-78"/>
              </a:rPr>
              <a:t>«Быть инспектором ГИБДД- это очень ответственно».</a:t>
            </a:r>
            <a:endParaRPr lang="ru-RU" dirty="0"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«На нашей улице»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2530" name="Picture 2" descr="C:\Users\Vano\Pictures\P40203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2531" name="Picture 3" descr="C:\Users\Vano\Pictures\P40203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000" i="1" u="sng" dirty="0" smtClean="0">
                <a:solidFill>
                  <a:srgbClr val="FFFF00"/>
                </a:solidFill>
              </a:rPr>
              <a:t>Итоги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Дети познакомились со значениями слов: автодорога, шоссе, проезжая часть, тротуар, обочина, пешеходная дорожка, пешеход, пассажир, мостовая, пешеходный переход, перекресток, светофор…</a:t>
            </a:r>
          </a:p>
          <a:p>
            <a:r>
              <a:rPr lang="ru-RU" dirty="0" smtClean="0"/>
              <a:t>2. Закрепили у детей представление о различных видах транспорта, о дорожных знаках, о движении транспорта.</a:t>
            </a:r>
          </a:p>
          <a:p>
            <a:r>
              <a:rPr lang="ru-RU" dirty="0" smtClean="0"/>
              <a:t>3. Изготовили макеты дорожных знаков для самостоятельных игр, атрибуты для сюжетно-ролевых игр.</a:t>
            </a:r>
          </a:p>
          <a:p>
            <a:r>
              <a:rPr lang="ru-RU" dirty="0" smtClean="0"/>
              <a:t>4. Активизировали знания родителей об особенностях обучения детей правилам безопасного поведения на улицах, в транспорте.</a:t>
            </a:r>
          </a:p>
          <a:p>
            <a:r>
              <a:rPr lang="ru-RU" dirty="0" smtClean="0"/>
              <a:t>5.Сформировали готовность родителей к сотрудничеству с педагогами сада по проблемам развития у детей навыков безопасного поведения.</a:t>
            </a:r>
          </a:p>
          <a:p>
            <a:r>
              <a:rPr lang="ru-RU" dirty="0" smtClean="0"/>
              <a:t>6. Познакомились с работой сотрудников ГИБДД.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800" i="1" u="sng" dirty="0" smtClean="0">
                <a:solidFill>
                  <a:srgbClr val="FFFF00"/>
                </a:solidFill>
              </a:rPr>
              <a:t>Презентация проекта.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изготовление мини –книжки.</a:t>
            </a:r>
          </a:p>
          <a:p>
            <a:pPr lvl="0"/>
            <a:r>
              <a:rPr lang="ru-RU" dirty="0" smtClean="0"/>
              <a:t>Дети делятся на небольшие подгруппы;</a:t>
            </a:r>
          </a:p>
          <a:p>
            <a:pPr lvl="0"/>
            <a:r>
              <a:rPr lang="ru-RU" dirty="0" smtClean="0"/>
              <a:t>Каждая подгруппа договаривается, какую страничку они будут делать.</a:t>
            </a:r>
          </a:p>
          <a:p>
            <a:pPr lvl="0"/>
            <a:r>
              <a:rPr lang="ru-RU" dirty="0" smtClean="0"/>
              <a:t> Оформление страницы.</a:t>
            </a:r>
          </a:p>
          <a:p>
            <a:pPr lvl="0"/>
            <a:r>
              <a:rPr lang="ru-RU" dirty="0" smtClean="0"/>
              <a:t>Каждая подгруппа представляет свою страничку. Они составляют небольшой рассказ о том , чем занят сотрудник, по плану,  составленному  совместно с воспитателем:</a:t>
            </a:r>
          </a:p>
          <a:p>
            <a:r>
              <a:rPr lang="ru-RU" dirty="0" smtClean="0"/>
              <a:t>1.Что изображено?</a:t>
            </a:r>
          </a:p>
          <a:p>
            <a:r>
              <a:rPr lang="ru-RU" dirty="0" smtClean="0"/>
              <a:t>2.Какое действие выполняет сотрудник ГИБДД?</a:t>
            </a:r>
          </a:p>
          <a:p>
            <a:r>
              <a:rPr lang="ru-RU" dirty="0" smtClean="0"/>
              <a:t>3.Для чего он это делает?</a:t>
            </a:r>
          </a:p>
          <a:p>
            <a:r>
              <a:rPr lang="ru-RU" dirty="0" smtClean="0"/>
              <a:t>4.Оформляют книгу.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i="1" u="sng" dirty="0" smtClean="0"/>
              <a:t>Участники проекта:</a:t>
            </a:r>
            <a:endParaRPr lang="ru-RU" sz="2900" dirty="0" smtClean="0"/>
          </a:p>
          <a:p>
            <a:r>
              <a:rPr lang="ru-RU" sz="2900" dirty="0" smtClean="0"/>
              <a:t>воспитатели, родители, дети подготовительной группы</a:t>
            </a:r>
          </a:p>
          <a:p>
            <a:r>
              <a:rPr lang="ru-RU" sz="2900" b="1" i="1" u="sng" dirty="0" smtClean="0"/>
              <a:t>Срок реализации:</a:t>
            </a:r>
            <a:endParaRPr lang="ru-RU" sz="2900" dirty="0" smtClean="0"/>
          </a:p>
          <a:p>
            <a:r>
              <a:rPr lang="ru-RU" sz="2900" dirty="0" smtClean="0"/>
              <a:t>Один учебный год</a:t>
            </a:r>
          </a:p>
          <a:p>
            <a:r>
              <a:rPr lang="ru-RU" sz="2900" b="1" i="1" u="sng" dirty="0" smtClean="0"/>
              <a:t>Тип проекта:</a:t>
            </a:r>
            <a:endParaRPr lang="ru-RU" sz="2900" dirty="0" smtClean="0"/>
          </a:p>
          <a:p>
            <a:r>
              <a:rPr lang="ru-RU" sz="2900" dirty="0" smtClean="0"/>
              <a:t>долгосрочный</a:t>
            </a:r>
          </a:p>
          <a:p>
            <a:r>
              <a:rPr lang="ru-RU" sz="2900" b="1" i="1" u="sng" dirty="0" smtClean="0"/>
              <a:t>Создание проблемы:</a:t>
            </a:r>
            <a:endParaRPr lang="ru-RU" sz="2900" dirty="0" smtClean="0"/>
          </a:p>
          <a:p>
            <a:r>
              <a:rPr lang="ru-RU" sz="2900" dirty="0" smtClean="0"/>
              <a:t>Внимателен ли ребенок на улице? Знает ли он правила поведения на улице, в транспорте? Умеет ли ребенок быть осторожным и осмотрительным? Уважает ли он правила дорожного движения ? Чем занят инспектор ГИБДД на улице? Как сотрудник ГИБДД управляет движением?</a:t>
            </a:r>
          </a:p>
          <a:p>
            <a:r>
              <a:rPr lang="ru-RU" sz="2900" b="1" i="1" u="sng" dirty="0" smtClean="0"/>
              <a:t>Актуальность проблемы:</a:t>
            </a:r>
            <a:endParaRPr lang="ru-RU" sz="2900" dirty="0" smtClean="0"/>
          </a:p>
          <a:p>
            <a:r>
              <a:rPr lang="ru-RU" sz="2900" dirty="0" smtClean="0"/>
              <a:t>Дети дошкольного возраста не готовы правильно реагировать  на дорожную обстановку, как могут сделать это взрослые. Их желание и жажда знаний постоянно открывать что-то новое часто ставит ребенка перед реальными опасностями, в частности и на улицах.</a:t>
            </a:r>
          </a:p>
          <a:p>
            <a:r>
              <a:rPr lang="ru-RU" sz="2900" b="1" i="1" u="sng" dirty="0" smtClean="0"/>
              <a:t>Цель проекта:</a:t>
            </a:r>
            <a:endParaRPr lang="ru-RU" sz="2900" dirty="0" smtClean="0"/>
          </a:p>
          <a:p>
            <a:r>
              <a:rPr lang="ru-RU" sz="2900" dirty="0" smtClean="0"/>
              <a:t>Формирование у детей навыков осознанного безопасного поведения на улице.</a:t>
            </a:r>
          </a:p>
          <a:p>
            <a:r>
              <a:rPr lang="ru-RU" sz="2900" b="1" i="1" u="sng" dirty="0" smtClean="0"/>
              <a:t>Задачи проекта:</a:t>
            </a:r>
            <a:endParaRPr lang="ru-RU" sz="2900" dirty="0" smtClean="0"/>
          </a:p>
          <a:p>
            <a:r>
              <a:rPr lang="ru-RU" sz="2900" dirty="0" smtClean="0"/>
              <a:t>1. Усвоение дошкольниками первоначальных знаний о правилах безопасного поведения на улице.</a:t>
            </a:r>
          </a:p>
          <a:p>
            <a:r>
              <a:rPr lang="ru-RU" sz="2900" dirty="0" smtClean="0"/>
              <a:t>2. Выработать навыки сознательного отношения к соблюдению правил безопасного движения, правил для пассажиров.</a:t>
            </a:r>
          </a:p>
          <a:p>
            <a:r>
              <a:rPr lang="ru-RU" sz="2900" dirty="0" smtClean="0"/>
              <a:t>3. Подготовить к правильным действиям в сложившейся ситуации на дороге, улице.</a:t>
            </a:r>
          </a:p>
          <a:p>
            <a:r>
              <a:rPr lang="ru-RU" sz="2900" dirty="0" smtClean="0"/>
              <a:t>4. Закрепить знания о работе сотрудника ГИБДД.</a:t>
            </a:r>
          </a:p>
          <a:p>
            <a:r>
              <a:rPr lang="ru-RU" sz="2900" dirty="0" smtClean="0"/>
              <a:t>5. Прививать уважение к труду сотрудников ГИБДД.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 </a:t>
            </a:r>
            <a:r>
              <a:rPr lang="ru-RU" sz="1600" i="1" u="sng" dirty="0" smtClean="0">
                <a:solidFill>
                  <a:srgbClr val="FFFF00"/>
                </a:solidFill>
              </a:rPr>
              <a:t>План проекта:</a:t>
            </a:r>
            <a:endParaRPr lang="ru-RU" sz="1600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9260" y="1000108"/>
          <a:ext cx="9124740" cy="8400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850"/>
                <a:gridCol w="4966019"/>
                <a:gridCol w="1829871"/>
              </a:tblGrid>
              <a:tr h="131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Названия мероприятий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Тема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Дата проведения</a:t>
                      </a:r>
                      <a:endParaRPr lang="ru-RU" sz="1200" dirty="0"/>
                    </a:p>
                  </a:txBody>
                  <a:tcPr/>
                </a:tc>
              </a:tr>
              <a:tr h="368622">
                <a:tc gridSpan="3">
                  <a:txBody>
                    <a:bodyPr/>
                    <a:lstStyle/>
                    <a:p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детьми</a:t>
                      </a:r>
                      <a:r>
                        <a:rPr kumimoji="0"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2043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 образовательная деятельность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речи, ознакомление с окружающим миром, беседа: </a:t>
                      </a:r>
                      <a:endParaRPr kumimoji="0" lang="ru-RU" sz="11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«Школа пешеходных наук»;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«Что мы видели на улице?»;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«Правила и безопасность дорожного движения»;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«Улица полна неожиданностей»;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«Безопасность на дорогах». </a:t>
                      </a:r>
                    </a:p>
                    <a:p>
                      <a:r>
                        <a:rPr kumimoji="0" lang="ru-RU" sz="11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Продуктивные виды деятельности:</a:t>
                      </a:r>
                      <a:endParaRPr kumimoji="0" lang="ru-RU" sz="11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«Моя улица» - конструирование;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«Улица города» - рисование;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«Дорожные знаки» - рисование;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«На нашей улице» - аппликация;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«Светофор» - аппликация, лепка. 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/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19.02.12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05.09.12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08.11.12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15.03.13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17.04.13</a:t>
                      </a:r>
                    </a:p>
                    <a:p>
                      <a:endParaRPr kumimoji="0"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05.09.12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10.10.12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24.01.13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20.09.12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15.02.13</a:t>
                      </a:r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«Лучший пешеход»;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«Отгадай загадку»;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«Будь внимателен!»;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«Нам на улице не страшно» (дидактическая игра);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«Путешествие в деревню» (игра-драматизация);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«Путешествие по городу» (сюжетно-ролевая игра).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22.10.12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17.04.13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08.11.12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05.09.12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06.12.12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20.09.12</a:t>
                      </a:r>
                      <a:endParaRPr lang="ru-RU" sz="1100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 литературой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Носов Н. «Автомобиль»;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Михалков С. «Дядя Степа – милиционер.»;</a:t>
                      </a:r>
                    </a:p>
                    <a:p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Тарутин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О. «Для чего нам светофор»;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Иванов А.«Как неразлучные друзья дорогу переходили»;</a:t>
                      </a:r>
                    </a:p>
                    <a:p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Дугилов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А. «Моя улица»; Загадки, стихи о транспорте, о дорожных знаках. 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22.10.12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21.12.12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10.10.12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15.03.13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08.11.12</a:t>
                      </a:r>
                      <a:endParaRPr lang="ru-RU" sz="1100" dirty="0"/>
                    </a:p>
                  </a:txBody>
                  <a:tcPr/>
                </a:tc>
              </a:tr>
              <a:tr h="421157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прогулки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улице, где находится детский сад.(С родителями)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автобусной остановке.(С родителями)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проезжей части, где находится светофор и пешеходная дорожка. 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18.02.13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15.02.13</a:t>
                      </a:r>
                      <a:endParaRPr lang="ru-RU" sz="1100" dirty="0"/>
                    </a:p>
                  </a:txBody>
                  <a:tcPr/>
                </a:tc>
              </a:tr>
              <a:tr h="334334">
                <a:tc gridSpan="3">
                  <a:txBody>
                    <a:bodyPr/>
                    <a:lstStyle/>
                    <a:p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родителями</a:t>
                      </a:r>
                      <a:r>
                        <a:rPr kumimoji="0" lang="ru-RU" sz="12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157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Собрание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«Безопасность детей на улицах»;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«Пример родителей – один из основных факторов успешного воспитания у детей навыков безопасного поведения на улице»; 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Сентябрь</a:t>
                      </a:r>
                    </a:p>
                    <a:p>
                      <a:r>
                        <a:rPr lang="ru-RU" sz="1100" dirty="0" smtClean="0"/>
                        <a:t>Март</a:t>
                      </a:r>
                      <a:endParaRPr lang="ru-RU" sz="1100" dirty="0"/>
                    </a:p>
                  </a:txBody>
                  <a:tcPr/>
                </a:tc>
              </a:tr>
              <a:tr h="421157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Вечер досуга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«Правила дорожного движения»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«Вечер вопросов и ответов»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22.11.12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14.01.13</a:t>
                      </a:r>
                      <a:endParaRPr lang="ru-RU" sz="1100" dirty="0"/>
                    </a:p>
                  </a:txBody>
                  <a:tcPr/>
                </a:tc>
              </a:tr>
              <a:tr h="42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Беседы, консультации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 поведении в общественном транспорте»;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«Улица требует к себе уважения»;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«Пешеходом быть – наука!»;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Встреча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беседа с сотрудниками ГИБДД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05.09.12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10.10.12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08.11.12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21.03.13</a:t>
                      </a:r>
                      <a:endParaRPr lang="ru-RU" sz="1100" dirty="0"/>
                    </a:p>
                  </a:txBody>
                  <a:tcPr/>
                </a:tc>
              </a:tr>
              <a:tr h="313386">
                <a:tc gridSpan="3">
                  <a:txBody>
                    <a:bodyPr/>
                    <a:lstStyle/>
                    <a:p>
                      <a:r>
                        <a:rPr kumimoji="0" lang="ru-RU" sz="12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педагогами</a:t>
                      </a:r>
                      <a:r>
                        <a:rPr kumimoji="0" lang="ru-RU" sz="12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1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Помощь в подборе материала для чтения детям.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Помощь в подборе дидактических игр по данной теме.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</a:t>
            </a:r>
            <a:r>
              <a:rPr lang="ru-RU" sz="2000" i="1" u="sng" dirty="0" smtClean="0"/>
              <a:t>Приложение: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>
            <a:normAutofit fontScale="55000" lnSpcReduction="20000"/>
          </a:bodyPr>
          <a:lstStyle/>
          <a:p>
            <a:r>
              <a:rPr lang="ru-RU" u="sng" dirty="0" smtClean="0"/>
              <a:t>Советы родителям старших дошкольников:</a:t>
            </a:r>
            <a:endParaRPr lang="ru-RU" dirty="0" smtClean="0"/>
          </a:p>
          <a:p>
            <a:r>
              <a:rPr lang="ru-RU" dirty="0" smtClean="0"/>
              <a:t>* Воспитывайте у ребенка привычку быть внимательным на улице, осторожным и осмотрительным.</a:t>
            </a:r>
          </a:p>
          <a:p>
            <a:r>
              <a:rPr lang="ru-RU" dirty="0" smtClean="0"/>
              <a:t>* Закрепляйте знания, полученные ранее, чаще задавайте ребенку проблемные вопросы, беседуйте с ним.</a:t>
            </a:r>
          </a:p>
          <a:p>
            <a:r>
              <a:rPr lang="ru-RU" dirty="0" smtClean="0"/>
              <a:t>* Наблюдайте за ситуациями на улице, дороге, во дворе, за пешеходами и транспортом, светофором и обязательно обсуждайте с ребенком то, что увидели.</a:t>
            </a:r>
          </a:p>
          <a:p>
            <a:r>
              <a:rPr lang="ru-RU" dirty="0" smtClean="0"/>
              <a:t>* Почитайте ему подходящее художественное произведение и обязательно побеседуйте о том, что прочитали.</a:t>
            </a:r>
          </a:p>
          <a:p>
            <a:r>
              <a:rPr lang="ru-RU" dirty="0" smtClean="0"/>
              <a:t>* Закрепите правила поведения на улице и в транспорте:</a:t>
            </a:r>
          </a:p>
          <a:p>
            <a:r>
              <a:rPr lang="ru-RU" dirty="0" smtClean="0"/>
              <a:t>- ходить по тротуару следует с правой стороны;</a:t>
            </a:r>
          </a:p>
          <a:p>
            <a:r>
              <a:rPr lang="ru-RU" dirty="0" smtClean="0"/>
              <a:t>- прежде чем перейти дорогу, надо убедиться, что транспорта нет, посмотрев налево и направо, затем можно двигаться, предварительно снова посмотрев в обе стороны;</a:t>
            </a:r>
          </a:p>
          <a:p>
            <a:r>
              <a:rPr lang="ru-RU" dirty="0" smtClean="0"/>
              <a:t>- переходить дорогу полагается только шагом;</a:t>
            </a:r>
          </a:p>
          <a:p>
            <a:r>
              <a:rPr lang="ru-RU" dirty="0" smtClean="0"/>
              <a:t>- необходимо подчиняться сигналу светофора;</a:t>
            </a:r>
          </a:p>
          <a:p>
            <a:r>
              <a:rPr lang="ru-RU" dirty="0" smtClean="0"/>
              <a:t>- в транспорте нужно вести себя спокойно, разговаривать тихо, держаться за руку взрослого (и поручень), чтобы не упасть;</a:t>
            </a:r>
          </a:p>
          <a:p>
            <a:r>
              <a:rPr lang="ru-RU" dirty="0" smtClean="0"/>
              <a:t>- нельзя высовываться из окна автобуса, троллейбуса, высовывать в окно руки;</a:t>
            </a:r>
          </a:p>
          <a:p>
            <a:r>
              <a:rPr lang="ru-RU" dirty="0" smtClean="0"/>
              <a:t>- входить в транспорт и выходить из него можно, только когда он стоит;</a:t>
            </a:r>
          </a:p>
          <a:p>
            <a:r>
              <a:rPr lang="ru-RU" dirty="0" smtClean="0"/>
              <a:t>- играть можно только во дворе.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FF00"/>
                </a:solidFill>
              </a:rPr>
              <a:t>«Школа пешеходных наук»;</a:t>
            </a:r>
          </a:p>
        </p:txBody>
      </p:sp>
      <p:pic>
        <p:nvPicPr>
          <p:cNvPr id="17410" name="Picture 2" descr="C:\Users\Vano\Pictures\P10601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7411" name="Picture 3" descr="C:\Users\Vano\Pictures\P10601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«Правила и безопасность дорожного движения»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8434" name="Picture 2" descr="C:\Users\Vano\Pictures\P10601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8435" name="Picture 3" descr="C:\Users\Vano\Pictures\P10701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22240"/>
            <a:ext cx="4038600" cy="2681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Встреча и беседа с сотрудниками ГИБДД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19458" name="Picture 2" descr="C:\Users\Vano\Pictures\P10707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22240"/>
            <a:ext cx="4038600" cy="2681883"/>
          </a:xfrm>
          <a:prstGeom prst="rect">
            <a:avLst/>
          </a:prstGeom>
          <a:noFill/>
        </p:spPr>
      </p:pic>
      <p:pic>
        <p:nvPicPr>
          <p:cNvPr id="19459" name="Picture 3" descr="C:\Users\Vano\Pictures\P10707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22240"/>
            <a:ext cx="4038600" cy="2681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Встреча и беседа с сотрудниками ГИБДД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482" name="Picture 2" descr="C:\Users\Vano\Pictures\P10707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22240"/>
            <a:ext cx="4038600" cy="2681883"/>
          </a:xfrm>
          <a:prstGeom prst="rect">
            <a:avLst/>
          </a:prstGeom>
          <a:noFill/>
        </p:spPr>
      </p:pic>
      <p:pic>
        <p:nvPicPr>
          <p:cNvPr id="20483" name="Picture 3" descr="C:\Users\Vano\Pictures\P10707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22240"/>
            <a:ext cx="4038600" cy="2681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dk1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«Дядя Степа – милиционер»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1506" name="Picture 2" descr="C:\Users\Vano\Pictures\P40203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72" y="1600200"/>
            <a:ext cx="3581456" cy="4525963"/>
          </a:xfrm>
          <a:prstGeom prst="rect">
            <a:avLst/>
          </a:prstGeom>
          <a:noFill/>
        </p:spPr>
      </p:pic>
      <p:pic>
        <p:nvPicPr>
          <p:cNvPr id="21507" name="Picture 3" descr="C:\Users\Vano\Pictures\P40203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599" y="1600200"/>
            <a:ext cx="301580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</TotalTime>
  <Words>844</Words>
  <Application>Microsoft Office PowerPoint</Application>
  <PresentationFormat>Экран (4:3)</PresentationFormat>
  <Paragraphs>142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Долгосрочный Проект на тему:</vt:lpstr>
      <vt:lpstr>Слайд 2</vt:lpstr>
      <vt:lpstr> План проекта:</vt:lpstr>
      <vt:lpstr> Приложение: </vt:lpstr>
      <vt:lpstr>«Школа пешеходных наук»;</vt:lpstr>
      <vt:lpstr>«Правила и безопасность дорожного движения»</vt:lpstr>
      <vt:lpstr>Встреча и беседа с сотрудниками ГИБДД</vt:lpstr>
      <vt:lpstr>Встреча и беседа с сотрудниками ГИБДД </vt:lpstr>
      <vt:lpstr> «Дядя Степа – милиционер»</vt:lpstr>
      <vt:lpstr>«На нашей улице»</vt:lpstr>
      <vt:lpstr>Итоги проекта: </vt:lpstr>
      <vt:lpstr>Презентация проекта.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</dc:title>
  <dc:creator>Vano</dc:creator>
  <cp:lastModifiedBy>Vano</cp:lastModifiedBy>
  <cp:revision>14</cp:revision>
  <dcterms:created xsi:type="dcterms:W3CDTF">2013-04-03T17:30:43Z</dcterms:created>
  <dcterms:modified xsi:type="dcterms:W3CDTF">2013-12-05T16:24:25Z</dcterms:modified>
</cp:coreProperties>
</file>