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0" r:id="rId1"/>
  </p:sldMasterIdLst>
  <p:sldIdLst>
    <p:sldId id="274" r:id="rId2"/>
    <p:sldId id="285" r:id="rId3"/>
    <p:sldId id="284" r:id="rId4"/>
    <p:sldId id="292" r:id="rId5"/>
    <p:sldId id="259" r:id="rId6"/>
    <p:sldId id="287" r:id="rId7"/>
    <p:sldId id="290" r:id="rId8"/>
    <p:sldId id="277" r:id="rId9"/>
    <p:sldId id="278" r:id="rId10"/>
    <p:sldId id="279" r:id="rId11"/>
    <p:sldId id="280" r:id="rId12"/>
    <p:sldId id="29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4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3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010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655581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99814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83774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40446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886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6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82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86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89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31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4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2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06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1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00D6D12-9071-4898-B47C-0E59A79D0996}" type="slidenum">
              <a:rPr lang="ru-RU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07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8982055" cy="2715491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Основные положения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программы элективного курса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«Основы риторики»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Презентацию подготовила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 русского языка и литературы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МАОУ СОШ с углубленным изучением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отдельных предметов № 118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г. Нижнего Новгорода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Андреева И.М.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9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04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технологии: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0037"/>
            <a:ext cx="8596668" cy="471132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обучения;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Проблемного обучения;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 методы обучения;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методы обучения;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использования в обучении игровых методов: ролевых, деловых и других видов обучающих игр;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сотрудничестве (командная, групповая работа);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технологии.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69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6538"/>
            <a:ext cx="8596668" cy="46448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должны: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чувство слова, а также чувство ответственности за сказанное или написанное слово.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Усовершенствовать умения по стилистике (владеть стилистическими нормами).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использовать элементы разных языковых средств с учётом содержания, цели, адресата, форм речи (устная или письменная), типа речи (монологическая или диалогическая), условия общения.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Овладеть основами риторики (вести беседу, слушать и слышать собеседника, участвовать в дебатах, дискуссиях, произносить (в разных жанрах) небольшие, но яркие и убедительные публичные речи).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высокий уровень речевой культуры (устной и письменной) и научиться свободной речевой деятельности.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0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7191" y="2321407"/>
            <a:ext cx="7766936" cy="1646302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b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0982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814648"/>
            <a:ext cx="7766936" cy="598516"/>
          </a:xfrm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курса: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1413164"/>
            <a:ext cx="7766936" cy="478813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мудрец Аристотель сказал: «Слово - самое сильное оружие человека».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вла­деющий словом человек обречен на непонимание и поражение.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свои мысли и чувства в словесной форме – это большое искусство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И этому искусству учит риторика. Изучение основ риторики совершенствует языковую, коммуникативную и лингвистическую компетенции.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риторических навыках ощущается в любой из по­пулярных ныне профессий, так как, в основном, все они связаны с обще­нием.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Реалии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нашей жизни таковы, что востребованными оказываются люди, способные четко и понятно для всех сформулировать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мысль. Ещё 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Наполеон Бонапарт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говорил: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не умеет говорить, тот карьеры не делает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речи - это инструмент успеха и воздействия, это эффективность и развитие лидерских способностей, впечатление и привлекательность, успех в общении, учебе, а в дальнейшем и в бизнесе!</a:t>
            </a:r>
          </a:p>
          <a:p>
            <a:r>
              <a:rPr lang="ru-RU" dirty="0" smtClean="0"/>
              <a:t> 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251976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55127" y="349135"/>
            <a:ext cx="4838008" cy="118040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64524" y="1529542"/>
            <a:ext cx="8246225" cy="3740728"/>
          </a:xfrm>
          <a:ln w="57150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Элективный курс предназначен для учащихся 8-9 классов.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Курс рассчитан на 34 учебных часа.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Программа включает следующие разделы: «Риторика и стилистика», «Культура речи современного человека», «Разновидности  красноречия», «Виды публичных речей и жанры».</a:t>
            </a:r>
          </a:p>
          <a:p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ru-RU" sz="2900" b="1" i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95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04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курса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9665"/>
            <a:ext cx="8596668" cy="4561697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как развивающееся явление							1 час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развития науки о стилистике и риторике			1 час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речевых ситуаций и функциональные разновидности  4 часа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русского языка</a:t>
            </a:r>
          </a:p>
          <a:p>
            <a:pPr>
              <a:buAutoNum type="arabicPeriod" startAt="4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 литературного языка								6 часов</a:t>
            </a:r>
          </a:p>
          <a:p>
            <a:pPr>
              <a:buAutoNum type="arabicPeriod" startAt="4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Выразительные языковые средства						4 часа</a:t>
            </a:r>
          </a:p>
          <a:p>
            <a:pPr>
              <a:buAutoNum type="arabicPeriod" startAt="4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Роды красноречия										6 часов</a:t>
            </a:r>
          </a:p>
          <a:p>
            <a:pPr>
              <a:buAutoNum type="arabicPeriod" startAt="4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основы ораторского искусства			2 часа</a:t>
            </a:r>
          </a:p>
          <a:p>
            <a:pPr>
              <a:buAutoNum type="arabicPeriod" startAt="4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публичных речей, тексты разных жанров				10 часов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54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731520"/>
            <a:ext cx="4184035" cy="5309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курса:</a:t>
            </a:r>
          </a:p>
          <a:p>
            <a:pPr marL="0" indent="0">
              <a:buNone/>
            </a:pPr>
            <a:endParaRPr lang="ru-RU" sz="41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коммуникативных, языковых и лингвистических 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 (знаний, умений и навыков), позволяющих совершенствовать свою речевую </a:t>
            </a: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lang="ru-RU" sz="31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731520"/>
            <a:ext cx="4184034" cy="53098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курса: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о риторике как об искусстве и науке публичного выступления и на этой основе сформировать умения и навыки красноречия;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уровень практического владения современным литературным языком в разных сферах функционирования русского языка, в письменной и устной его разновидностях;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навыки самостоятельного построения основных видов публичной речи;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приёмам психической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монолога и диалога (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полилога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19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26471"/>
            <a:ext cx="8596668" cy="16514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цели и задач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достигается в процессе формирования и развития следующих предметных компетенций: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77934"/>
            <a:ext cx="8596668" cy="4089861"/>
          </a:xfrm>
        </p:spPr>
        <p:txBody>
          <a:bodyPr>
            <a:normAutofit/>
          </a:bodyPr>
          <a:lstStyle/>
          <a:p>
            <a:pPr indent="381000" algn="just">
              <a:lnSpc>
                <a:spcPct val="80000"/>
              </a:lnSpc>
              <a:buNone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 предполагает овладение всеми видами речевой деятельности и основами культуры устной и письменной речи, базовыми умениями и навыками использования языка в жизненно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важных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сферах и ситуациях общения.</a:t>
            </a:r>
          </a:p>
          <a:p>
            <a:pPr indent="381000" algn="just">
              <a:lnSpc>
                <a:spcPct val="80000"/>
              </a:lnSpc>
              <a:buNone/>
            </a:pP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81000" algn="just">
              <a:lnSpc>
                <a:spcPct val="80000"/>
              </a:lnSpc>
              <a:buNone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и лингвистическая (языковедческая)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 предполагают освоение необходимых знаний о языке как знаковой системе и общественном явлении, его устройстве, развитии и функционировании; овладение основными нормами русского литературного языка.</a:t>
            </a:r>
          </a:p>
          <a:p>
            <a:pPr indent="381000" algn="just">
              <a:lnSpc>
                <a:spcPct val="80000"/>
              </a:lnSpc>
              <a:buNone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09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612669"/>
            <a:ext cx="4184035" cy="44286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курса «Основы риторики» учащийся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возможность совершенствовать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умения, навыки, способы деятельности, которые базируются на видах речевой деятельности и предполагают развитие речемыслительных способностей.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413165"/>
            <a:ext cx="4184034" cy="4821380"/>
          </a:xfrm>
        </p:spPr>
        <p:txBody>
          <a:bodyPr>
            <a:noAutofit/>
          </a:bodyPr>
          <a:lstStyle/>
          <a:p>
            <a:pPr marL="723900"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(владение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 видами речевой деятельности и основами культуры устной и письменной речи)</a:t>
            </a:r>
          </a:p>
          <a:p>
            <a:pPr marL="723900"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(сравнение и сопоставление, соотношение, синтез, обобщение, абстрагирование, оценивание и классификация)</a:t>
            </a:r>
          </a:p>
          <a:p>
            <a:pPr marL="723900"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(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извлекать информацию из различных источников, умение работать с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текстом).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34056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7185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учебной работы и формы контроля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Лекции</a:t>
            </a:r>
          </a:p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</a:t>
            </a:r>
          </a:p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Практикумы</a:t>
            </a:r>
          </a:p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</a:t>
            </a:r>
          </a:p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 выступления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Письменные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задания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–экспромт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Реферат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Научно-исследовательские работы</a:t>
            </a:r>
          </a:p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17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68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446415"/>
            <a:ext cx="4184035" cy="5120640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 методы: лекция, беседа, диалог, консультации;</a:t>
            </a:r>
          </a:p>
          <a:p>
            <a:pPr>
              <a:buAutoNum type="arabicPeriod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практической работы: упражнения, письменные работы, конспект, выписки, составление тезисов, рецензий, аннотаций, написание эссе, реферата, научно-исследовательской работы;</a:t>
            </a:r>
          </a:p>
          <a:p>
            <a:pPr>
              <a:buAutoNum type="arabicPeriod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проблемного обучения: самостоятельный поиск ответа на поставленную проблему, объяснение основных понятий, определений, терминов, проблемное изложение материала: анализ истории научного изучения проблемы, находки, открытия и т.д.;</a:t>
            </a:r>
          </a:p>
          <a:p>
            <a:pPr>
              <a:buAutoNum type="arabicPeriod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логического мышления: анализ, синтез, индукция, дедукция, аналогия.</a:t>
            </a:r>
            <a:endParaRPr lang="ru-RU" sz="16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446415"/>
            <a:ext cx="4184034" cy="4594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формы познавательной деятельности: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Обсуждение сообщений,  рефератов, научно-исследовательских работ;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выступлений;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проекта;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научно-исследовательской работы (реферата);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54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TC103457475[[fn=Рамка]]</Template>
  <TotalTime>345</TotalTime>
  <Words>684</Words>
  <Application>Microsoft Office PowerPoint</Application>
  <PresentationFormat>Широкоэкранный</PresentationFormat>
  <Paragraphs>95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Trebuchet MS</vt:lpstr>
      <vt:lpstr>Wingdings</vt:lpstr>
      <vt:lpstr>Wingdings 3</vt:lpstr>
      <vt:lpstr>Грань</vt:lpstr>
      <vt:lpstr>Основные положения  программы элективного курса «Основы риторики» </vt:lpstr>
      <vt:lpstr>Актуальность курса:</vt:lpstr>
      <vt:lpstr> </vt:lpstr>
      <vt:lpstr>Содержание курса </vt:lpstr>
      <vt:lpstr>Презентация PowerPoint</vt:lpstr>
      <vt:lpstr>Реализация  цели и задач достигается в процессе формирования и развития следующих предметных компетенций: </vt:lpstr>
      <vt:lpstr>Общеучебные умения</vt:lpstr>
      <vt:lpstr>Виды учебной работы и формы контроля</vt:lpstr>
      <vt:lpstr>Формы и методы работы</vt:lpstr>
      <vt:lpstr>Образовательные технологии: </vt:lpstr>
      <vt:lpstr>Ожидаемые результаты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эксперимента</dc:title>
  <dc:creator>user</dc:creator>
  <cp:lastModifiedBy>user</cp:lastModifiedBy>
  <cp:revision>44</cp:revision>
  <dcterms:created xsi:type="dcterms:W3CDTF">2014-03-01T15:37:34Z</dcterms:created>
  <dcterms:modified xsi:type="dcterms:W3CDTF">2014-05-12T05:00:36Z</dcterms:modified>
</cp:coreProperties>
</file>