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F135-C2C6-460D-AFB8-D24534A31A5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0B1E-ECF6-4721-8A20-97BE9BE740C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F135-C2C6-460D-AFB8-D24534A31A5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0B1E-ECF6-4721-8A20-97BE9BE740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F135-C2C6-460D-AFB8-D24534A31A5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0B1E-ECF6-4721-8A20-97BE9BE740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F135-C2C6-460D-AFB8-D24534A31A5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0B1E-ECF6-4721-8A20-97BE9BE740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F135-C2C6-460D-AFB8-D24534A31A5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7C50B1E-ECF6-4721-8A20-97BE9BE740C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F135-C2C6-460D-AFB8-D24534A31A5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0B1E-ECF6-4721-8A20-97BE9BE740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F135-C2C6-460D-AFB8-D24534A31A5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0B1E-ECF6-4721-8A20-97BE9BE740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F135-C2C6-460D-AFB8-D24534A31A5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0B1E-ECF6-4721-8A20-97BE9BE740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F135-C2C6-460D-AFB8-D24534A31A5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0B1E-ECF6-4721-8A20-97BE9BE740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F135-C2C6-460D-AFB8-D24534A31A5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0B1E-ECF6-4721-8A20-97BE9BE740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AF135-C2C6-460D-AFB8-D24534A31A5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0B1E-ECF6-4721-8A20-97BE9BE740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6AAF135-C2C6-460D-AFB8-D24534A31A5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7C50B1E-ECF6-4721-8A20-97BE9BE740C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6021288"/>
            <a:ext cx="4341168" cy="676672"/>
          </a:xfrm>
        </p:spPr>
        <p:txBody>
          <a:bodyPr>
            <a:normAutofit/>
          </a:bodyPr>
          <a:lstStyle/>
          <a:p>
            <a:r>
              <a:rPr lang="ru-RU" sz="1600" dirty="0" err="1"/>
              <a:t>Д</a:t>
            </a:r>
            <a:r>
              <a:rPr lang="ru-RU" sz="1600" dirty="0" err="1" smtClean="0"/>
              <a:t>юков</a:t>
            </a:r>
            <a:r>
              <a:rPr lang="ru-RU" sz="1600" dirty="0" smtClean="0"/>
              <a:t> Алексей      6 «А»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620688"/>
            <a:ext cx="6400800" cy="1752600"/>
          </a:xfrm>
        </p:spPr>
        <p:txBody>
          <a:bodyPr/>
          <a:lstStyle/>
          <a:p>
            <a:r>
              <a:rPr lang="en-US" dirty="0" smtClean="0"/>
              <a:t>Australia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Documents and Settings\Серёга\Рабочий стол\Новая папка\фоты на презинтацию\Австралия ( на английском)\Австрал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261" y="2708920"/>
            <a:ext cx="5049139" cy="331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Серёга\Рабочий стол\Новая папка\фоты на презинтацию\Австралия ( на английском)\Флаг Австралии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5340"/>
            <a:ext cx="4042261" cy="300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74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7086600" cy="953616"/>
          </a:xfrm>
        </p:spPr>
        <p:txBody>
          <a:bodyPr/>
          <a:lstStyle/>
          <a:p>
            <a:r>
              <a:rPr lang="en-US" dirty="0" smtClean="0"/>
              <a:t>          Canberra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H="1">
            <a:off x="4355976" y="4149080"/>
            <a:ext cx="45719" cy="6955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C:\Documents and Settings\Серёга\Рабочий стол\Новая папка\фоты на презинтацию\Австралия ( на английском)\Канберр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733" y="3356992"/>
            <a:ext cx="5407267" cy="346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Серёга\Рабочий стол\Новая папка\фоты на презинтацию\Австралия ( на английском)\Канберра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5513512" cy="3418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572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7086600" cy="809600"/>
          </a:xfrm>
        </p:spPr>
        <p:txBody>
          <a:bodyPr/>
          <a:lstStyle/>
          <a:p>
            <a:r>
              <a:rPr lang="en-US" dirty="0" smtClean="0"/>
              <a:t>        Elizabeth 2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3971778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074" name="Picture 2" descr="C:\Documents and Settings\Серёга\Рабочий стол\Новая папка\фоты на презинтацию\Австралия ( на английском)\Елизавета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7920880" cy="5111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18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7086600" cy="809600"/>
          </a:xfrm>
        </p:spPr>
        <p:txBody>
          <a:bodyPr/>
          <a:lstStyle/>
          <a:p>
            <a:r>
              <a:rPr lang="en-US" dirty="0" smtClean="0"/>
              <a:t>Sydney Opera </a:t>
            </a:r>
            <a:r>
              <a:rPr lang="en-US" dirty="0" err="1" smtClean="0"/>
              <a:t>Huuse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H="1">
            <a:off x="2411760" y="3068960"/>
            <a:ext cx="18064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098" name="Picture 2" descr="C:\Documents and Settings\Серёга\Рабочий стол\Новая папка\фоты на презинтацию\Австралия ( на английском)\Теат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" y="1281585"/>
            <a:ext cx="5721816" cy="3615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Серёга\Рабочий стол\Новая папка\фоты на презинтацию\Австралия ( на английском)\театр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709" y="4133521"/>
            <a:ext cx="4541291" cy="2724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3306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04664"/>
            <a:ext cx="5708104" cy="665584"/>
          </a:xfrm>
        </p:spPr>
        <p:txBody>
          <a:bodyPr/>
          <a:lstStyle/>
          <a:p>
            <a:r>
              <a:rPr lang="en-US" dirty="0" smtClean="0"/>
              <a:t>   Sydney Tower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32240" y="4725144"/>
            <a:ext cx="45719" cy="5711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122" name="Picture 2" descr="C:\Documents and Settings\Серёга\Рабочий стол\Новая папка\фоты на презинтацию\Австралия ( на английском)\башн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5243811" cy="392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Серёга\Рабочий стол\Новая папка\фоты на презинтацию\Австралия ( на английском)\башня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43811" y="1657748"/>
            <a:ext cx="3900189" cy="5200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71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6212160" cy="737592"/>
          </a:xfrm>
        </p:spPr>
        <p:txBody>
          <a:bodyPr/>
          <a:lstStyle/>
          <a:p>
            <a:r>
              <a:rPr lang="en-US" dirty="0" smtClean="0"/>
              <a:t>  Sydney Aquarium.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68344" y="4869160"/>
            <a:ext cx="45719" cy="5711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146" name="Picture 2" descr="C:\Documents and Settings\Серёга\Рабочий стол\Новая папка\фоты на презинтацию\Австралия ( на английском)\аквариу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912" y="3284984"/>
            <a:ext cx="4605239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Серёга\Рабочий стол\Новая папка\фоты на презинтацию\Австралия ( на английском)\аквариум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84784"/>
            <a:ext cx="453649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8497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04664"/>
            <a:ext cx="5482952" cy="737592"/>
          </a:xfrm>
        </p:spPr>
        <p:txBody>
          <a:bodyPr/>
          <a:lstStyle/>
          <a:p>
            <a:r>
              <a:rPr lang="en-US" dirty="0" smtClean="0"/>
              <a:t>         AC/DC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56376" y="4725144"/>
            <a:ext cx="45719" cy="5711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170" name="Picture 2" descr="C:\Documents and Settings\Серёга\Рабочий стол\Новая папка\фоты на презинтацию\Австралия ( на английском)\AC D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080" y="3068960"/>
            <a:ext cx="4744920" cy="3795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Серёга\Рабочий стол\Новая папка\фоты на презинтацию\Австралия ( на английском)\AC DC   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478802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208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88840"/>
            <a:ext cx="8229600" cy="1138138"/>
          </a:xfrm>
        </p:spPr>
        <p:txBody>
          <a:bodyPr/>
          <a:lstStyle/>
          <a:p>
            <a:r>
              <a:rPr lang="en-US" dirty="0" smtClean="0"/>
              <a:t>Thank you for attention.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370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</TotalTime>
  <Words>34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Дюков Алексей      6 «А»</vt:lpstr>
      <vt:lpstr>          Canberra. </vt:lpstr>
      <vt:lpstr>        Elizabeth 2.</vt:lpstr>
      <vt:lpstr>Sydney Opera Huuse.</vt:lpstr>
      <vt:lpstr>   Sydney Tower.</vt:lpstr>
      <vt:lpstr>  Sydney Aquarium. </vt:lpstr>
      <vt:lpstr>         AC/DC</vt:lpstr>
      <vt:lpstr>Thank you for attention.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Дюков Алексей      6 «А»</dc:title>
  <dc:creator>Серёга</dc:creator>
  <cp:lastModifiedBy>Серёга</cp:lastModifiedBy>
  <cp:revision>5</cp:revision>
  <dcterms:created xsi:type="dcterms:W3CDTF">2014-11-10T16:55:06Z</dcterms:created>
  <dcterms:modified xsi:type="dcterms:W3CDTF">2014-11-11T09:02:20Z</dcterms:modified>
</cp:coreProperties>
</file>