
<file path=[Content_Types].xml><?xml version="1.0" encoding="utf-8"?>
<Types xmlns="http://schemas.openxmlformats.org/package/2006/content-types"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diagrams/data71.xml" ContentType="application/vnd.openxmlformats-officedocument.drawingml.diagramData+xml"/>
  <Override PartName="/ppt/diagrams/quickStyle97.xml" ContentType="application/vnd.openxmlformats-officedocument.drawingml.diagramStyl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quickStyle28.xml" ContentType="application/vnd.openxmlformats-officedocument.drawingml.diagramStyle+xml"/>
  <Override PartName="/ppt/diagrams/quickStyle75.xml" ContentType="application/vnd.openxmlformats-officedocument.drawingml.diagramStyle+xml"/>
  <Default Extension="xml" ContentType="application/xml"/>
  <Override PartName="/ppt/diagrams/layout39.xml" ContentType="application/vnd.openxmlformats-officedocument.drawingml.diagramLayout+xml"/>
  <Override PartName="/ppt/diagrams/layout86.xml" ContentType="application/vnd.openxmlformats-officedocument.drawingml.diagramLayout+xml"/>
  <Override PartName="/ppt/diagrams/layout17.xml" ContentType="application/vnd.openxmlformats-officedocument.drawingml.diagramLayout+xml"/>
  <Override PartName="/ppt/diagrams/colors49.xml" ContentType="application/vnd.openxmlformats-officedocument.drawingml.diagramColors+xml"/>
  <Override PartName="/ppt/diagrams/quickStyle53.xml" ContentType="application/vnd.openxmlformats-officedocument.drawingml.diagramStyle+xml"/>
  <Override PartName="/ppt/diagrams/layout64.xml" ContentType="application/vnd.openxmlformats-officedocument.drawingml.diagramLayout+xml"/>
  <Override PartName="/ppt/diagrams/colors96.xml" ContentType="application/vnd.openxmlformats-officedocument.drawingml.diagramColors+xml"/>
  <Override PartName="/ppt/diagrams/quickStyle31.xml" ContentType="application/vnd.openxmlformats-officedocument.drawingml.diagramStyle+xml"/>
  <Override PartName="/ppt/diagrams/data2.xml" ContentType="application/vnd.openxmlformats-officedocument.drawingml.diagramData+xml"/>
  <Override PartName="/ppt/diagrams/colors27.xml" ContentType="application/vnd.openxmlformats-officedocument.drawingml.diagramColors+xml"/>
  <Override PartName="/ppt/diagrams/layout42.xml" ContentType="application/vnd.openxmlformats-officedocument.drawingml.diagramLayout+xml"/>
  <Override PartName="/ppt/diagrams/colors74.xml" ContentType="application/vnd.openxmlformats-officedocument.drawingml.diagramColors+xml"/>
  <Override PartName="/ppt/diagrams/data87.xml" ContentType="application/vnd.openxmlformats-officedocument.drawingml.diagramData+xml"/>
  <Override PartName="/ppt/diagrams/colors4.xml" ContentType="application/vnd.openxmlformats-officedocument.drawingml.diagramColors+xml"/>
  <Override PartName="/ppt/diagrams/data18.xml" ContentType="application/vnd.openxmlformats-officedocument.drawingml.diagramData+xml"/>
  <Override PartName="/ppt/diagrams/colors52.xml" ContentType="application/vnd.openxmlformats-officedocument.drawingml.diagramColors+xml"/>
  <Override PartName="/ppt/diagrams/data65.xml" ContentType="application/vnd.openxmlformats-officedocument.drawingml.diagramData+xml"/>
  <Override PartName="/ppt/slides/slide19.xml" ContentType="application/vnd.openxmlformats-officedocument.presentationml.slide+xml"/>
  <Default Extension="png" ContentType="image/png"/>
  <Override PartName="/ppt/diagrams/layout20.xml" ContentType="application/vnd.openxmlformats-officedocument.drawingml.diagram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30.xml" ContentType="application/vnd.openxmlformats-officedocument.drawingml.diagramColors+xml"/>
  <Override PartName="/ppt/diagrams/data43.xml" ContentType="application/vnd.openxmlformats-officedocument.drawingml.diagramData+xml"/>
  <Override PartName="/ppt/diagrams/quickStyle69.xml" ContentType="application/vnd.openxmlformats-officedocument.drawingml.diagramStyle+xml"/>
  <Override PartName="/ppt/diagrams/data90.xml" ContentType="application/vnd.openxmlformats-officedocument.drawingml.diagramData+xml"/>
  <Override PartName="/ppt/diagrams/data21.xml" ContentType="application/vnd.openxmlformats-officedocument.drawingml.diagramData+xml"/>
  <Override PartName="/ppt/diagrams/quickStyle47.xml" ContentType="application/vnd.openxmlformats-officedocument.drawingml.diagramStyle+xml"/>
  <Override PartName="/ppt/diagrams/quickStyle94.xml" ContentType="application/vnd.openxmlformats-officedocument.drawingml.diagramStyl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36.xml" ContentType="application/vnd.openxmlformats-officedocument.drawingml.diagramStyle+xml"/>
  <Override PartName="/ppt/diagrams/layout58.xml" ContentType="application/vnd.openxmlformats-officedocument.drawingml.diagramLayout+xml"/>
  <Override PartName="/ppt/diagrams/colors79.xml" ContentType="application/vnd.openxmlformats-officedocument.drawingml.diagramColors+xml"/>
  <Override PartName="/ppt/diagrams/quickStyle83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quickStyle25.xml" ContentType="application/vnd.openxmlformats-officedocument.drawingml.diagramStyle+xml"/>
  <Override PartName="/ppt/diagrams/layout36.xml" ContentType="application/vnd.openxmlformats-officedocument.drawingml.diagramLayout+xml"/>
  <Override PartName="/ppt/diagrams/layout47.xml" ContentType="application/vnd.openxmlformats-officedocument.drawingml.diagramLayout+xml"/>
  <Override PartName="/ppt/diagrams/quickStyle61.xml" ContentType="application/vnd.openxmlformats-officedocument.drawingml.diagramStyle+xml"/>
  <Override PartName="/ppt/diagrams/colors68.xml" ContentType="application/vnd.openxmlformats-officedocument.drawingml.diagramColors+xml"/>
  <Override PartName="/ppt/diagrams/quickStyle72.xml" ContentType="application/vnd.openxmlformats-officedocument.drawingml.diagramStyle+xml"/>
  <Override PartName="/ppt/diagrams/layout83.xml" ContentType="application/vnd.openxmlformats-officedocument.drawingml.diagramLayout+xml"/>
  <Override PartName="/ppt/diagrams/layout9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5.xml" ContentType="application/vnd.openxmlformats-officedocument.drawingml.diagramLayout+xml"/>
  <Override PartName="/ppt/diagrams/quickStyle50.xml" ContentType="application/vnd.openxmlformats-officedocument.drawingml.diagramStyle+xml"/>
  <Override PartName="/ppt/diagrams/colors57.xml" ContentType="application/vnd.openxmlformats-officedocument.drawingml.diagramColors+xml"/>
  <Override PartName="/ppt/diagrams/layout72.xml" ContentType="application/vnd.openxmlformats-officedocument.drawingml.diagramLayout+xml"/>
  <Override PartName="/ppt/diagrams/quickStyle8.xml" ContentType="application/vnd.openxmlformats-officedocument.drawingml.diagramStyle+xml"/>
  <Override PartName="/ppt/diagrams/layout14.xml" ContentType="application/vnd.openxmlformats-officedocument.drawingml.diagramLayout+xml"/>
  <Override PartName="/ppt/diagrams/colors35.xml" ContentType="application/vnd.openxmlformats-officedocument.drawingml.diagramColors+xml"/>
  <Override PartName="/ppt/diagrams/colors46.xml" ContentType="application/vnd.openxmlformats-officedocument.drawingml.diagramColors+xml"/>
  <Override PartName="/ppt/diagrams/data48.xml" ContentType="application/vnd.openxmlformats-officedocument.drawingml.diagramData+xml"/>
  <Override PartName="/ppt/diagrams/data59.xml" ContentType="application/vnd.openxmlformats-officedocument.drawingml.diagramData+xml"/>
  <Override PartName="/ppt/diagrams/layout61.xml" ContentType="application/vnd.openxmlformats-officedocument.drawingml.diagramLayout+xml"/>
  <Override PartName="/ppt/diagrams/colors82.xml" ContentType="application/vnd.openxmlformats-officedocument.drawingml.diagramColors+xml"/>
  <Override PartName="/ppt/diagrams/colors93.xml" ContentType="application/vnd.openxmlformats-officedocument.drawingml.diagramColors+xml"/>
  <Override PartName="/ppt/diagrams/data95.xml" ContentType="application/vnd.openxmlformats-officedocument.drawingml.diagramData+xml"/>
  <Override PartName="/ppt/diagrams/colors24.xml" ContentType="application/vnd.openxmlformats-officedocument.drawingml.diagramColors+xml"/>
  <Override PartName="/ppt/diagrams/data37.xml" ContentType="application/vnd.openxmlformats-officedocument.drawingml.diagramData+xml"/>
  <Override PartName="/ppt/diagrams/layout50.xml" ContentType="application/vnd.openxmlformats-officedocument.drawingml.diagramLayout+xml"/>
  <Override PartName="/ppt/notesSlides/notesSlide4.xml" ContentType="application/vnd.openxmlformats-officedocument.presentationml.notesSlide+xml"/>
  <Override PartName="/ppt/diagrams/colors71.xml" ContentType="application/vnd.openxmlformats-officedocument.drawingml.diagramColors+xml"/>
  <Override PartName="/ppt/diagrams/data84.xml" ContentType="application/vnd.openxmlformats-officedocument.drawingml.diagramData+xml"/>
  <Override PartName="/ppt/diagrams/colors1.xml" ContentType="application/vnd.openxmlformats-officedocument.drawingml.diagramColors+xml"/>
  <Override PartName="/ppt/diagrams/colors13.xml" ContentType="application/vnd.openxmlformats-officedocument.drawingml.diagramColors+xml"/>
  <Override PartName="/ppt/diagrams/data26.xml" ContentType="application/vnd.openxmlformats-officedocument.drawingml.diagramData+xml"/>
  <Override PartName="/ppt/diagrams/colors60.xml" ContentType="application/vnd.openxmlformats-officedocument.drawingml.diagramColors+xml"/>
  <Override PartName="/ppt/diagrams/data73.xml" ContentType="application/vnd.openxmlformats-officedocument.drawingml.diagramData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data51.xml" ContentType="application/vnd.openxmlformats-officedocument.drawingml.diagramData+xml"/>
  <Override PartName="/ppt/diagrams/data62.xml" ContentType="application/vnd.openxmlformats-officedocument.drawingml.diagramData+xml"/>
  <Override PartName="/ppt/diagrams/quickStyle77.xml" ContentType="application/vnd.openxmlformats-officedocument.drawingml.diagramStyle+xml"/>
  <Override PartName="/ppt/diagrams/quickStyle88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quickStyle19.xml" ContentType="application/vnd.openxmlformats-officedocument.drawingml.diagramStyle+xml"/>
  <Override PartName="/ppt/diagrams/data40.xml" ContentType="application/vnd.openxmlformats-officedocument.drawingml.diagramData+xml"/>
  <Override PartName="/ppt/diagrams/quickStyle66.xml" ContentType="application/vnd.openxmlformats-officedocument.drawingml.diagramStyle+xml"/>
  <Override PartName="/ppt/diagrams/layout88.xml" ContentType="application/vnd.openxmlformats-officedocument.drawingml.diagramLayout+xml"/>
  <Override PartName="/ppt/diagrams/quickStyle55.xml" ContentType="application/vnd.openxmlformats-officedocument.drawingml.diagramStyle+xml"/>
  <Override PartName="/ppt/diagrams/layout77.xml" ContentType="application/vnd.openxmlformats-officedocument.drawingml.diagramLayout+xml"/>
  <Override PartName="/ppt/diagrams/colors98.xml" ContentType="application/vnd.openxmlformats-officedocument.drawingml.diagramColors+xml"/>
  <Override PartName="/ppt/diagrams/layout19.xml" ContentType="application/vnd.openxmlformats-officedocument.drawingml.diagramLayout+xml"/>
  <Override PartName="/ppt/diagrams/quickStyle33.xml" ContentType="application/vnd.openxmlformats-officedocument.drawingml.diagramStyle+xml"/>
  <Override PartName="/ppt/diagrams/quickStyle44.xml" ContentType="application/vnd.openxmlformats-officedocument.drawingml.diagramStyle+xml"/>
  <Override PartName="/ppt/diagrams/layout55.xml" ContentType="application/vnd.openxmlformats-officedocument.drawingml.diagramLayout+xml"/>
  <Override PartName="/ppt/diagrams/layout66.xml" ContentType="application/vnd.openxmlformats-officedocument.drawingml.diagramLayout+xml"/>
  <Override PartName="/ppt/diagrams/quickStyle80.xml" ContentType="application/vnd.openxmlformats-officedocument.drawingml.diagramStyle+xml"/>
  <Override PartName="/ppt/diagrams/colors87.xml" ContentType="application/vnd.openxmlformats-officedocument.drawingml.diagramColors+xml"/>
  <Override PartName="/ppt/diagrams/quickStyle91.xml" ContentType="application/vnd.openxmlformats-officedocument.drawingml.diagramStyl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quickStyle22.xml" ContentType="application/vnd.openxmlformats-officedocument.drawingml.diagramStyle+xml"/>
  <Override PartName="/ppt/diagrams/colors29.xml" ContentType="application/vnd.openxmlformats-officedocument.drawingml.diagramColors+xml"/>
  <Override PartName="/ppt/diagrams/layout44.xml" ContentType="application/vnd.openxmlformats-officedocument.drawingml.diagramLayout+xml"/>
  <Override PartName="/ppt/diagrams/colors76.xml" ContentType="application/vnd.openxmlformats-officedocument.drawingml.diagramColors+xml"/>
  <Override PartName="/ppt/diagrams/data78.xml" ContentType="application/vnd.openxmlformats-officedocument.drawingml.diagramData+xml"/>
  <Override PartName="/ppt/diagrams/data89.xml" ContentType="application/vnd.openxmlformats-officedocument.drawingml.diagramData+xml"/>
  <Override PartName="/ppt/diagrams/layout91.xml" ContentType="application/vnd.openxmlformats-officedocument.drawingml.diagramLayout+xml"/>
  <Override PartName="/ppt/diagrams/colors6.xml" ContentType="application/vnd.openxmlformats-officedocument.drawingml.diagramColors+xml"/>
  <Override PartName="/ppt/diagrams/quickStyle11.xml" ContentType="application/vnd.openxmlformats-officedocument.drawingml.diagramStyle+xml"/>
  <Override PartName="/ppt/diagrams/colors18.xml" ContentType="application/vnd.openxmlformats-officedocument.drawingml.diagramColors+xml"/>
  <Override PartName="/ppt/diagrams/layout33.xml" ContentType="application/vnd.openxmlformats-officedocument.drawingml.diagramLayout+xml"/>
  <Override PartName="/ppt/diagrams/colors54.xml" ContentType="application/vnd.openxmlformats-officedocument.drawingml.diagramColors+xml"/>
  <Override PartName="/ppt/diagrams/colors65.xml" ContentType="application/vnd.openxmlformats-officedocument.drawingml.diagramColors+xml"/>
  <Override PartName="/ppt/diagrams/data67.xml" ContentType="application/vnd.openxmlformats-officedocument.drawingml.diagramData+xml"/>
  <Override PartName="/ppt/diagrams/layout80.xml" ContentType="application/vnd.openxmlformats-officedocument.drawingml.diagram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layout11.xml" ContentType="application/vnd.openxmlformats-officedocument.drawingml.diagramLayout+xml"/>
  <Override PartName="/ppt/diagrams/layout22.xml" ContentType="application/vnd.openxmlformats-officedocument.drawingml.diagramLayout+xml"/>
  <Override PartName="/ppt/diagrams/colors43.xml" ContentType="application/vnd.openxmlformats-officedocument.drawingml.diagramColors+xml"/>
  <Override PartName="/ppt/diagrams/data56.xml" ContentType="application/vnd.openxmlformats-officedocument.drawingml.diagramData+xml"/>
  <Override PartName="/ppt/diagrams/colors90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diagrams/colors32.xml" ContentType="application/vnd.openxmlformats-officedocument.drawingml.diagramColors+xml"/>
  <Override PartName="/ppt/diagrams/data34.xml" ContentType="application/vnd.openxmlformats-officedocument.drawingml.diagramData+xml"/>
  <Override PartName="/ppt/diagrams/data45.xml" ContentType="application/vnd.openxmlformats-officedocument.drawingml.diagramData+xml"/>
  <Override PartName="/ppt/diagrams/data81.xml" ContentType="application/vnd.openxmlformats-officedocument.drawingml.diagramData+xml"/>
  <Override PartName="/ppt/diagrams/data92.xml" ContentType="application/vnd.openxmlformats-officedocument.drawingml.diagramData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diagrams/quickStyle49.xml" ContentType="application/vnd.openxmlformats-officedocument.drawingml.diagramStyle+xml"/>
  <Override PartName="/ppt/diagrams/data70.xml" ContentType="application/vnd.openxmlformats-officedocument.drawingml.diagramData+xml"/>
  <Override PartName="/ppt/diagrams/quickStyle96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quickStyle38.xml" ContentType="application/vnd.openxmlformats-officedocument.drawingml.diagramStyle+xml"/>
  <Override PartName="/ppt/diagrams/quickStyle85.xml" ContentType="application/vnd.openxmlformats-officedocument.drawingml.diagramStyl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quickStyle27.xml" ContentType="application/vnd.openxmlformats-officedocument.drawingml.diagramStyle+xml"/>
  <Override PartName="/ppt/diagrams/layout38.xml" ContentType="application/vnd.openxmlformats-officedocument.drawingml.diagramLayout+xml"/>
  <Override PartName="/ppt/diagrams/layout49.xml" ContentType="application/vnd.openxmlformats-officedocument.drawingml.diagramLayout+xml"/>
  <Override PartName="/ppt/diagrams/quickStyle74.xml" ContentType="application/vnd.openxmlformats-officedocument.drawingml.diagramStyle+xml"/>
  <Override PartName="/ppt/diagrams/layout85.xml" ContentType="application/vnd.openxmlformats-officedocument.drawingml.diagramLayout+xml"/>
  <Override PartName="/ppt/diagrams/layout96.xml" ContentType="application/vnd.openxmlformats-officedocument.drawingml.diagramLayout+xml"/>
  <Override PartName="/ppt/diagrams/layout27.xml" ContentType="application/vnd.openxmlformats-officedocument.drawingml.diagramLayout+xml"/>
  <Override PartName="/ppt/diagrams/quickStyle52.xml" ContentType="application/vnd.openxmlformats-officedocument.drawingml.diagramStyle+xml"/>
  <Override PartName="/ppt/diagrams/colors59.xml" ContentType="application/vnd.openxmlformats-officedocument.drawingml.diagramColors+xml"/>
  <Override PartName="/ppt/diagrams/quickStyle63.xml" ContentType="application/vnd.openxmlformats-officedocument.drawingml.diagramStyle+xml"/>
  <Override PartName="/ppt/diagrams/layout74.xml" ContentType="application/vnd.openxmlformats-officedocument.drawingml.diagramLayout+xml"/>
  <Override PartName="/ppt/diagrams/layout16.xml" ContentType="application/vnd.openxmlformats-officedocument.drawingml.diagramLayout+xml"/>
  <Override PartName="/ppt/diagrams/colors37.xml" ContentType="application/vnd.openxmlformats-officedocument.drawingml.diagramColors+xml"/>
  <Override PartName="/ppt/diagrams/quickStyle41.xml" ContentType="application/vnd.openxmlformats-officedocument.drawingml.diagramStyle+xml"/>
  <Override PartName="/ppt/diagrams/colors48.xml" ContentType="application/vnd.openxmlformats-officedocument.drawingml.diagramColors+xml"/>
  <Override PartName="/ppt/diagrams/layout63.xml" ContentType="application/vnd.openxmlformats-officedocument.drawingml.diagramLayout+xml"/>
  <Override PartName="/ppt/diagrams/colors84.xml" ContentType="application/vnd.openxmlformats-officedocument.drawingml.diagramColors+xml"/>
  <Override PartName="/ppt/diagrams/colors95.xml" ContentType="application/vnd.openxmlformats-officedocument.drawingml.diagramColors+xml"/>
  <Override PartName="/ppt/diagrams/data97.xml" ContentType="application/vnd.openxmlformats-officedocument.drawingml.diagramData+xml"/>
  <Override PartName="/ppt/diagrams/colors26.xml" ContentType="application/vnd.openxmlformats-officedocument.drawingml.diagramColors+xml"/>
  <Override PartName="/ppt/diagrams/quickStyle30.xml" ContentType="application/vnd.openxmlformats-officedocument.drawingml.diagramStyle+xml"/>
  <Override PartName="/ppt/diagrams/data39.xml" ContentType="application/vnd.openxmlformats-officedocument.drawingml.diagramData+xml"/>
  <Override PartName="/ppt/diagrams/layout41.xml" ContentType="application/vnd.openxmlformats-officedocument.drawingml.diagramLayout+xml"/>
  <Override PartName="/ppt/diagrams/layout52.xml" ContentType="application/vnd.openxmlformats-officedocument.drawingml.diagramLayout+xml"/>
  <Override PartName="/ppt/diagrams/colors73.xml" ContentType="application/vnd.openxmlformats-officedocument.drawingml.diagramColors+xml"/>
  <Override PartName="/ppt/diagrams/data86.xml" ContentType="application/vnd.openxmlformats-officedocument.drawingml.diagramData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15.xml" ContentType="application/vnd.openxmlformats-officedocument.drawingml.diagramColors+xml"/>
  <Override PartName="/ppt/diagrams/data28.xml" ContentType="application/vnd.openxmlformats-officedocument.drawingml.diagramData+xml"/>
  <Override PartName="/ppt/diagrams/layout30.xml" ContentType="application/vnd.openxmlformats-officedocument.drawingml.diagramLayout+xml"/>
  <Override PartName="/ppt/diagrams/colors62.xml" ContentType="application/vnd.openxmlformats-officedocument.drawingml.diagramColors+xml"/>
  <Override PartName="/ppt/diagrams/data75.xml" ContentType="application/vnd.openxmlformats-officedocument.drawingml.diagramData+xml"/>
  <Override PartName="/ppt/diagrams/data17.xml" ContentType="application/vnd.openxmlformats-officedocument.drawingml.diagramData+xml"/>
  <Override PartName="/ppt/diagrams/colors51.xml" ContentType="application/vnd.openxmlformats-officedocument.drawingml.diagramColors+xml"/>
  <Override PartName="/ppt/diagrams/data53.xml" ContentType="application/vnd.openxmlformats-officedocument.drawingml.diagramData+xml"/>
  <Override PartName="/ppt/diagrams/data64.xml" ContentType="application/vnd.openxmlformats-officedocument.drawingml.diagramData+xml"/>
  <Override PartName="/ppt/diagrams/quickStyle79.xml" ContentType="application/vnd.openxmlformats-officedocument.drawingml.diagramStyl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40.xml" ContentType="application/vnd.openxmlformats-officedocument.drawingml.diagramColors+xml"/>
  <Override PartName="/ppt/diagrams/data42.xml" ContentType="application/vnd.openxmlformats-officedocument.drawingml.diagramData+xml"/>
  <Override PartName="/ppt/diagrams/quickStyle68.xml" ContentType="application/vnd.openxmlformats-officedocument.drawingml.diagramStyle+xml"/>
  <Override PartName="/ppt/theme/theme1.xml" ContentType="application/vnd.openxmlformats-officedocument.theme+xml"/>
  <Override PartName="/ppt/diagrams/data31.xml" ContentType="application/vnd.openxmlformats-officedocument.drawingml.diagramData+xml"/>
  <Override PartName="/ppt/diagrams/quickStyle57.xml" ContentType="application/vnd.openxmlformats-officedocument.drawingml.diagramStyle+xml"/>
  <Override PartName="/ppt/diagrams/layout79.xml" ContentType="application/vnd.openxmlformats-officedocument.drawingml.diagramLayout+xml"/>
  <Override PartName="/ppt/diagrams/data20.xml" ContentType="application/vnd.openxmlformats-officedocument.drawingml.diagramData+xml"/>
  <Override PartName="/ppt/diagrams/quickStyle35.xml" ContentType="application/vnd.openxmlformats-officedocument.drawingml.diagramStyle+xml"/>
  <Override PartName="/ppt/diagrams/quickStyle46.xml" ContentType="application/vnd.openxmlformats-officedocument.drawingml.diagramStyle+xml"/>
  <Override PartName="/ppt/diagrams/layout57.xml" ContentType="application/vnd.openxmlformats-officedocument.drawingml.diagramLayout+xml"/>
  <Override PartName="/ppt/diagrams/layout68.xml" ContentType="application/vnd.openxmlformats-officedocument.drawingml.diagramLayout+xml"/>
  <Override PartName="/ppt/diagrams/quickStyle82.xml" ContentType="application/vnd.openxmlformats-officedocument.drawingml.diagramStyle+xml"/>
  <Override PartName="/ppt/diagrams/colors89.xml" ContentType="application/vnd.openxmlformats-officedocument.drawingml.diagramColors+xml"/>
  <Override PartName="/ppt/diagrams/quickStyle93.xml" ContentType="application/vnd.openxmlformats-officedocument.drawingml.diagramStyl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24.xml" ContentType="application/vnd.openxmlformats-officedocument.drawingml.diagramStyle+xml"/>
  <Override PartName="/ppt/diagrams/layout46.xml" ContentType="application/vnd.openxmlformats-officedocument.drawingml.diagramLayout+xml"/>
  <Override PartName="/ppt/diagrams/quickStyle71.xml" ContentType="application/vnd.openxmlformats-officedocument.drawingml.diagramStyle+xml"/>
  <Override PartName="/ppt/diagrams/colors78.xml" ContentType="application/vnd.openxmlformats-officedocument.drawingml.diagramColors+xml"/>
  <Override PartName="/ppt/diagrams/layout93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35.xml" ContentType="application/vnd.openxmlformats-officedocument.drawingml.diagramLayout+xml"/>
  <Override PartName="/ppt/diagrams/colors56.xml" ContentType="application/vnd.openxmlformats-officedocument.drawingml.diagramColors+xml"/>
  <Override PartName="/ppt/diagrams/quickStyle60.xml" ContentType="application/vnd.openxmlformats-officedocument.drawingml.diagramStyle+xml"/>
  <Override PartName="/ppt/diagrams/colors67.xml" ContentType="application/vnd.openxmlformats-officedocument.drawingml.diagramColors+xml"/>
  <Override PartName="/ppt/diagrams/data69.xml" ContentType="application/vnd.openxmlformats-officedocument.drawingml.diagramData+xml"/>
  <Override PartName="/ppt/diagrams/layout82.xml" ContentType="application/vnd.openxmlformats-officedocument.drawingml.diagramLayout+xml"/>
  <Override PartName="/ppt/diagrams/layout13.xml" ContentType="application/vnd.openxmlformats-officedocument.drawingml.diagramLayout+xml"/>
  <Override PartName="/ppt/diagrams/layout24.xml" ContentType="application/vnd.openxmlformats-officedocument.drawingml.diagramLayout+xml"/>
  <Override PartName="/ppt/diagrams/colors45.xml" ContentType="application/vnd.openxmlformats-officedocument.drawingml.diagramColors+xml"/>
  <Override PartName="/ppt/diagrams/data58.xml" ContentType="application/vnd.openxmlformats-officedocument.drawingml.diagramData+xml"/>
  <Override PartName="/ppt/diagrams/layout60.xml" ContentType="application/vnd.openxmlformats-officedocument.drawingml.diagramLayout+xml"/>
  <Override PartName="/ppt/diagrams/layout71.xml" ContentType="application/vnd.openxmlformats-officedocument.drawingml.diagramLayout+xml"/>
  <Override PartName="/ppt/diagrams/colors92.xml" ContentType="application/vnd.openxmlformats-officedocument.drawingml.diagramColor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quickStyle7.xml" ContentType="application/vnd.openxmlformats-officedocument.drawingml.diagramStyle+xml"/>
  <Override PartName="/ppt/diagrams/colors34.xml" ContentType="application/vnd.openxmlformats-officedocument.drawingml.diagramColors+xml"/>
  <Override PartName="/ppt/diagrams/data47.xml" ContentType="application/vnd.openxmlformats-officedocument.drawingml.diagramData+xml"/>
  <Override PartName="/ppt/diagrams/colors81.xml" ContentType="application/vnd.openxmlformats-officedocument.drawingml.diagramColors+xml"/>
  <Override PartName="/ppt/diagrams/data94.xml" ContentType="application/vnd.openxmlformats-officedocument.drawingml.diagramData+xml"/>
  <Override PartName="/ppt/diagrams/colors12.xml" ContentType="application/vnd.openxmlformats-officedocument.drawingml.diagramColors+xml"/>
  <Override PartName="/ppt/diagrams/colors23.xml" ContentType="application/vnd.openxmlformats-officedocument.drawingml.diagramColors+xml"/>
  <Override PartName="/ppt/diagrams/data25.xml" ContentType="application/vnd.openxmlformats-officedocument.drawingml.diagramData+xml"/>
  <Override PartName="/ppt/notesSlides/notesSlide3.xml" ContentType="application/vnd.openxmlformats-officedocument.presentationml.notesSlide+xml"/>
  <Override PartName="/ppt/diagrams/data36.xml" ContentType="application/vnd.openxmlformats-officedocument.drawingml.diagramData+xml"/>
  <Override PartName="/ppt/diagrams/colors70.xml" ContentType="application/vnd.openxmlformats-officedocument.drawingml.diagramColors+xml"/>
  <Override PartName="/ppt/diagrams/data72.xml" ContentType="application/vnd.openxmlformats-officedocument.drawingml.diagramData+xml"/>
  <Override PartName="/ppt/diagrams/data83.xml" ContentType="application/vnd.openxmlformats-officedocument.drawingml.diagramData+xml"/>
  <Override PartName="/ppt/diagrams/quickStyle98.xml" ContentType="application/vnd.openxmlformats-officedocument.drawingml.diagramStyle+xml"/>
  <Override PartName="/ppt/presProps.xml" ContentType="application/vnd.openxmlformats-officedocument.presentationml.presProps+xml"/>
  <Override PartName="/ppt/diagrams/data14.xml" ContentType="application/vnd.openxmlformats-officedocument.drawingml.diagramData+xml"/>
  <Override PartName="/ppt/diagrams/data61.xml" ContentType="application/vnd.openxmlformats-officedocument.drawingml.diagramData+xml"/>
  <Override PartName="/ppt/diagrams/quickStyle87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29.xml" ContentType="application/vnd.openxmlformats-officedocument.drawingml.diagramStyle+xml"/>
  <Override PartName="/ppt/diagrams/data50.xml" ContentType="application/vnd.openxmlformats-officedocument.drawingml.diagramData+xml"/>
  <Override PartName="/ppt/diagrams/quickStyle76.xml" ContentType="application/vnd.openxmlformats-officedocument.drawingml.diagramStyle+xml"/>
  <Override PartName="/ppt/diagrams/layout87.xml" ContentType="application/vnd.openxmlformats-officedocument.drawingml.diagramLayout+xml"/>
  <Override PartName="/ppt/diagrams/layout98.xml" ContentType="application/vnd.openxmlformats-officedocument.drawingml.diagramLayout+xml"/>
  <Override PartName="/ppt/diagrams/quickStyle18.xml" ContentType="application/vnd.openxmlformats-officedocument.drawingml.diagramStyle+xml"/>
  <Override PartName="/ppt/diagrams/layout29.xml" ContentType="application/vnd.openxmlformats-officedocument.drawingml.diagramLayout+xml"/>
  <Override PartName="/ppt/diagrams/quickStyle54.xml" ContentType="application/vnd.openxmlformats-officedocument.drawingml.diagramStyle+xml"/>
  <Override PartName="/ppt/diagrams/quickStyle65.xml" ContentType="application/vnd.openxmlformats-officedocument.drawingml.diagramStyle+xml"/>
  <Override PartName="/ppt/diagrams/layout76.xml" ContentType="application/vnd.openxmlformats-officedocument.drawingml.diagramLayout+xml"/>
  <Override PartName="/ppt/diagrams/layout18.xml" ContentType="application/vnd.openxmlformats-officedocument.drawingml.diagramLayout+xml"/>
  <Override PartName="/ppt/diagrams/quickStyle43.xml" ContentType="application/vnd.openxmlformats-officedocument.drawingml.diagramStyle+xml"/>
  <Override PartName="/ppt/diagrams/layout65.xml" ContentType="application/vnd.openxmlformats-officedocument.drawingml.diagramLayout+xml"/>
  <Override PartName="/ppt/diagrams/quickStyle90.xml" ContentType="application/vnd.openxmlformats-officedocument.drawingml.diagramStyle+xml"/>
  <Override PartName="/ppt/diagrams/colors97.xml" ContentType="application/vnd.openxmlformats-officedocument.drawingml.diagramColors+xml"/>
  <Override PartName="/ppt/diagrams/layout2.xml" ContentType="application/vnd.openxmlformats-officedocument.drawingml.diagramLayout+xml"/>
  <Default Extension="gif" ContentType="image/gif"/>
  <Override PartName="/ppt/diagrams/colors28.xml" ContentType="application/vnd.openxmlformats-officedocument.drawingml.diagramColors+xml"/>
  <Override PartName="/ppt/diagrams/quickStyle32.xml" ContentType="application/vnd.openxmlformats-officedocument.drawingml.diagramStyle+xml"/>
  <Override PartName="/ppt/diagrams/colors39.xml" ContentType="application/vnd.openxmlformats-officedocument.drawingml.diagramColors+xml"/>
  <Override PartName="/ppt/diagrams/layout54.xml" ContentType="application/vnd.openxmlformats-officedocument.drawingml.diagramLayout+xml"/>
  <Override PartName="/ppt/diagrams/colors75.xml" ContentType="application/vnd.openxmlformats-officedocument.drawingml.diagramColors+xml"/>
  <Override PartName="/ppt/diagrams/colors86.xml" ContentType="application/vnd.openxmlformats-officedocument.drawingml.diagramColors+xml"/>
  <Override PartName="/ppt/diagrams/data88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10.xml" ContentType="application/vnd.openxmlformats-officedocument.drawingml.diagramStyle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layout32.xml" ContentType="application/vnd.openxmlformats-officedocument.drawingml.diagramLayout+xml"/>
  <Override PartName="/ppt/diagrams/layout43.xml" ContentType="application/vnd.openxmlformats-officedocument.drawingml.diagramLayout+xml"/>
  <Override PartName="/ppt/diagrams/colors64.xml" ContentType="application/vnd.openxmlformats-officedocument.drawingml.diagramColors+xml"/>
  <Override PartName="/ppt/diagrams/data77.xml" ContentType="application/vnd.openxmlformats-officedocument.drawingml.diagramData+xml"/>
  <Override PartName="/ppt/diagrams/layout90.xml" ContentType="application/vnd.openxmlformats-officedocument.drawingml.diagramLayout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diagrams/colors53.xml" ContentType="application/vnd.openxmlformats-officedocument.drawingml.diagramColors+xml"/>
  <Override PartName="/ppt/diagrams/data55.xml" ContentType="application/vnd.openxmlformats-officedocument.drawingml.diagramData+xml"/>
  <Override PartName="/ppt/diagrams/data66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31.xml" ContentType="application/vnd.openxmlformats-officedocument.drawingml.diagramColors+xml"/>
  <Override PartName="/ppt/diagrams/colors42.xml" ContentType="application/vnd.openxmlformats-officedocument.drawingml.diagramColors+xml"/>
  <Override PartName="/ppt/diagrams/data44.xml" ContentType="application/vnd.openxmlformats-officedocument.drawingml.diagramData+xml"/>
  <Override PartName="/ppt/diagrams/data91.xml" ContentType="application/vnd.openxmlformats-officedocument.drawingml.diagramData+xml"/>
  <Override PartName="/ppt/slideMasters/slideMaster1.xml" ContentType="application/vnd.openxmlformats-officedocument.presentationml.slideMaster+xml"/>
  <Override PartName="/ppt/diagrams/colors20.xml" ContentType="application/vnd.openxmlformats-officedocument.drawingml.diagramColors+xml"/>
  <Override PartName="/ppt/diagrams/data33.xml" ContentType="application/vnd.openxmlformats-officedocument.drawingml.diagramData+xml"/>
  <Override PartName="/ppt/diagrams/quickStyle59.xml" ContentType="application/vnd.openxmlformats-officedocument.drawingml.diagramStyle+xml"/>
  <Override PartName="/ppt/diagrams/data80.xml" ContentType="application/vnd.openxmlformats-officedocument.drawingml.diagramData+xml"/>
  <Override PartName="/ppt/diagrams/data11.xml" ContentType="application/vnd.openxmlformats-officedocument.drawingml.diagramData+xml"/>
  <Override PartName="/ppt/diagrams/data22.xml" ContentType="application/vnd.openxmlformats-officedocument.drawingml.diagramData+xml"/>
  <Override PartName="/ppt/diagrams/quickStyle37.xml" ContentType="application/vnd.openxmlformats-officedocument.drawingml.diagramStyle+xml"/>
  <Override PartName="/ppt/diagrams/quickStyle48.xml" ContentType="application/vnd.openxmlformats-officedocument.drawingml.diagramStyle+xml"/>
  <Override PartName="/ppt/diagrams/layout59.xml" ContentType="application/vnd.openxmlformats-officedocument.drawingml.diagramLayout+xml"/>
  <Override PartName="/ppt/diagrams/quickStyle84.xml" ContentType="application/vnd.openxmlformats-officedocument.drawingml.diagramStyle+xml"/>
  <Override PartName="/ppt/diagrams/quickStyle95.xml" ContentType="application/vnd.openxmlformats-officedocument.drawingml.diagramStyle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diagrams/quickStyle26.xml" ContentType="application/vnd.openxmlformats-officedocument.drawingml.diagramStyle+xml"/>
  <Override PartName="/ppt/diagrams/layout48.xml" ContentType="application/vnd.openxmlformats-officedocument.drawingml.diagramLayout+xml"/>
  <Override PartName="/ppt/diagrams/quickStyle73.xml" ContentType="application/vnd.openxmlformats-officedocument.drawingml.diagramStyle+xml"/>
  <Override PartName="/ppt/diagrams/layout95.xml" ContentType="application/vnd.openxmlformats-officedocument.drawingml.diagram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layout37.xml" ContentType="application/vnd.openxmlformats-officedocument.drawingml.diagramLayout+xml"/>
  <Override PartName="/ppt/diagrams/colors58.xml" ContentType="application/vnd.openxmlformats-officedocument.drawingml.diagramColors+xml"/>
  <Override PartName="/ppt/diagrams/quickStyle62.xml" ContentType="application/vnd.openxmlformats-officedocument.drawingml.diagramStyle+xml"/>
  <Override PartName="/ppt/diagrams/colors69.xml" ContentType="application/vnd.openxmlformats-officedocument.drawingml.diagramColors+xml"/>
  <Override PartName="/ppt/diagrams/layout84.xml" ContentType="application/vnd.openxmlformats-officedocument.drawingml.diagramLayout+xml"/>
  <Override PartName="/ppt/diagrams/layout15.xml" ContentType="application/vnd.openxmlformats-officedocument.drawingml.diagramLayout+xml"/>
  <Override PartName="/ppt/diagrams/layout26.xml" ContentType="application/vnd.openxmlformats-officedocument.drawingml.diagramLayout+xml"/>
  <Override PartName="/ppt/diagrams/colors47.xml" ContentType="application/vnd.openxmlformats-officedocument.drawingml.diagramColors+xml"/>
  <Override PartName="/ppt/diagrams/quickStyle51.xml" ContentType="application/vnd.openxmlformats-officedocument.drawingml.diagramStyle+xml"/>
  <Override PartName="/ppt/diagrams/layout62.xml" ContentType="application/vnd.openxmlformats-officedocument.drawingml.diagramLayout+xml"/>
  <Override PartName="/ppt/diagrams/layout73.xml" ContentType="application/vnd.openxmlformats-officedocument.drawingml.diagramLayout+xml"/>
  <Override PartName="/ppt/diagrams/colors94.xml" ContentType="application/vnd.openxmlformats-officedocument.drawingml.diagramColors+xml"/>
  <Override PartName="/ppt/diagrams/quickStyle9.xml" ContentType="application/vnd.openxmlformats-officedocument.drawingml.diagramStyle+xml"/>
  <Override PartName="/ppt/diagrams/colors36.xml" ContentType="application/vnd.openxmlformats-officedocument.drawingml.diagramColors+xml"/>
  <Override PartName="/ppt/diagrams/quickStyle40.xml" ContentType="application/vnd.openxmlformats-officedocument.drawingml.diagramStyle+xml"/>
  <Override PartName="/ppt/diagrams/data49.xml" ContentType="application/vnd.openxmlformats-officedocument.drawingml.diagramData+xml"/>
  <Override PartName="/ppt/diagrams/layout51.xml" ContentType="application/vnd.openxmlformats-officedocument.drawingml.diagramLayout+xml"/>
  <Override PartName="/ppt/diagrams/colors83.xml" ContentType="application/vnd.openxmlformats-officedocument.drawingml.diagramColors+xml"/>
  <Override PartName="/ppt/diagrams/data96.xml" ContentType="application/vnd.openxmlformats-officedocument.drawingml.diagramData+xml"/>
  <Override PartName="/ppt/diagrams/colors14.xml" ContentType="application/vnd.openxmlformats-officedocument.drawingml.diagramColors+xml"/>
  <Override PartName="/ppt/diagrams/colors25.xml" ContentType="application/vnd.openxmlformats-officedocument.drawingml.diagramColors+xml"/>
  <Override PartName="/ppt/diagrams/data27.xml" ContentType="application/vnd.openxmlformats-officedocument.drawingml.diagramData+xml"/>
  <Override PartName="/ppt/diagrams/data38.xml" ContentType="application/vnd.openxmlformats-officedocument.drawingml.diagramData+xml"/>
  <Override PartName="/ppt/diagrams/layout40.xml" ContentType="application/vnd.openxmlformats-officedocument.drawingml.diagramLayout+xml"/>
  <Override PartName="/ppt/diagrams/colors61.xml" ContentType="application/vnd.openxmlformats-officedocument.drawingml.diagramColors+xml"/>
  <Override PartName="/ppt/notesSlides/notesSlide5.xml" ContentType="application/vnd.openxmlformats-officedocument.presentationml.notesSlide+xml"/>
  <Override PartName="/ppt/diagrams/colors72.xml" ContentType="application/vnd.openxmlformats-officedocument.drawingml.diagramColors+xml"/>
  <Override PartName="/ppt/diagrams/data74.xml" ContentType="application/vnd.openxmlformats-officedocument.drawingml.diagramData+xml"/>
  <Override PartName="/ppt/diagrams/data85.xml" ContentType="application/vnd.openxmlformats-officedocument.drawingml.diagramData+xml"/>
  <Override PartName="/ppt/diagrams/colors2.xml" ContentType="application/vnd.openxmlformats-officedocument.drawingml.diagramColors+xml"/>
  <Override PartName="/ppt/diagrams/data16.xml" ContentType="application/vnd.openxmlformats-officedocument.drawingml.diagramData+xml"/>
  <Override PartName="/ppt/diagrams/colors50.xml" ContentType="application/vnd.openxmlformats-officedocument.drawingml.diagramColors+xml"/>
  <Override PartName="/ppt/diagrams/data63.xml" ContentType="application/vnd.openxmlformats-officedocument.drawingml.diagramData+xml"/>
  <Override PartName="/ppt/diagrams/quickStyle89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ata52.xml" ContentType="application/vnd.openxmlformats-officedocument.drawingml.diagramData+xml"/>
  <Override PartName="/ppt/diagrams/quickStyle78.xml" ContentType="application/vnd.openxmlformats-officedocument.drawingml.diagramStyle+xml"/>
  <Default Extension="jpeg" ContentType="image/jpeg"/>
  <Override PartName="/ppt/diagrams/quickStyle1.xml" ContentType="application/vnd.openxmlformats-officedocument.drawingml.diagramStyle+xml"/>
  <Override PartName="/ppt/diagrams/data30.xml" ContentType="application/vnd.openxmlformats-officedocument.drawingml.diagramData+xml"/>
  <Override PartName="/ppt/diagrams/data41.xml" ContentType="application/vnd.openxmlformats-officedocument.drawingml.diagramData+xml"/>
  <Override PartName="/ppt/diagrams/quickStyle56.xml" ContentType="application/vnd.openxmlformats-officedocument.drawingml.diagramStyle+xml"/>
  <Override PartName="/ppt/diagrams/quickStyle67.xml" ContentType="application/vnd.openxmlformats-officedocument.drawingml.diagramStyle+xml"/>
  <Override PartName="/ppt/diagrams/layout78.xml" ContentType="application/vnd.openxmlformats-officedocument.drawingml.diagramLayout+xml"/>
  <Override PartName="/ppt/diagrams/layout89.xml" ContentType="application/vnd.openxmlformats-officedocument.drawingml.diagramLayout+xml"/>
  <Override PartName="/ppt/diagrams/quickStyle45.xml" ContentType="application/vnd.openxmlformats-officedocument.drawingml.diagramStyle+xml"/>
  <Override PartName="/ppt/diagrams/layout67.xml" ContentType="application/vnd.openxmlformats-officedocument.drawingml.diagramLayout+xml"/>
  <Override PartName="/ppt/diagrams/quickStyle92.xml" ContentType="application/vnd.openxmlformats-officedocument.drawingml.diagramStyl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quickStyle34.xml" ContentType="application/vnd.openxmlformats-officedocument.drawingml.diagramStyle+xml"/>
  <Override PartName="/ppt/diagrams/layout56.xml" ContentType="application/vnd.openxmlformats-officedocument.drawingml.diagramLayout+xml"/>
  <Override PartName="/ppt/diagrams/colors77.xml" ContentType="application/vnd.openxmlformats-officedocument.drawingml.diagramColors+xml"/>
  <Override PartName="/ppt/diagrams/quickStyle81.xml" ContentType="application/vnd.openxmlformats-officedocument.drawingml.diagramStyle+xml"/>
  <Override PartName="/ppt/diagrams/colors88.xml" ContentType="application/vnd.openxmlformats-officedocument.drawingml.diagramColors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layout34.xml" ContentType="application/vnd.openxmlformats-officedocument.drawingml.diagramLayout+xml"/>
  <Override PartName="/ppt/diagrams/layout45.xml" ContentType="application/vnd.openxmlformats-officedocument.drawingml.diagramLayout+xml"/>
  <Override PartName="/ppt/diagrams/colors66.xml" ContentType="application/vnd.openxmlformats-officedocument.drawingml.diagramColors+xml"/>
  <Override PartName="/ppt/diagrams/quickStyle70.xml" ContentType="application/vnd.openxmlformats-officedocument.drawingml.diagramStyle+xml"/>
  <Override PartName="/ppt/diagrams/data79.xml" ContentType="application/vnd.openxmlformats-officedocument.drawingml.diagramData+xml"/>
  <Override PartName="/ppt/diagrams/layout81.xml" ContentType="application/vnd.openxmlformats-officedocument.drawingml.diagramLayout+xml"/>
  <Override PartName="/ppt/diagrams/layout92.xml" ContentType="application/vnd.openxmlformats-officedocument.drawingml.diagramLayout+xml"/>
  <Override PartName="/ppt/diagrams/layout23.xml" ContentType="application/vnd.openxmlformats-officedocument.drawingml.diagramLayout+xml"/>
  <Override PartName="/ppt/diagrams/colors55.xml" ContentType="application/vnd.openxmlformats-officedocument.drawingml.diagramColors+xml"/>
  <Override PartName="/ppt/diagrams/data57.xml" ContentType="application/vnd.openxmlformats-officedocument.drawingml.diagramData+xml"/>
  <Override PartName="/ppt/diagrams/data68.xml" ContentType="application/vnd.openxmlformats-officedocument.drawingml.diagramData+xml"/>
  <Override PartName="/ppt/diagrams/layout70.xml" ContentType="application/vnd.openxmlformats-officedocument.drawingml.diagramLayout+xml"/>
  <Override PartName="/ppt/slides/slide8.xml" ContentType="application/vnd.openxmlformats-officedocument.presentationml.slide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33.xml" ContentType="application/vnd.openxmlformats-officedocument.drawingml.diagramColors+xml"/>
  <Override PartName="/ppt/diagrams/colors44.xml" ContentType="application/vnd.openxmlformats-officedocument.drawingml.diagramColors+xml"/>
  <Override PartName="/ppt/diagrams/data46.xml" ContentType="application/vnd.openxmlformats-officedocument.drawingml.diagramData+xml"/>
  <Override PartName="/ppt/diagrams/colors80.xml" ContentType="application/vnd.openxmlformats-officedocument.drawingml.diagramColors+xml"/>
  <Override PartName="/ppt/diagrams/colors91.xml" ContentType="application/vnd.openxmlformats-officedocument.drawingml.diagramColors+xml"/>
  <Override PartName="/ppt/diagrams/data93.xml" ContentType="application/vnd.openxmlformats-officedocument.drawingml.diagramData+xml"/>
  <Override PartName="/ppt/notesSlides/notesSlide2.xml" ContentType="application/vnd.openxmlformats-officedocument.presentationml.notesSlide+xml"/>
  <Override PartName="/ppt/diagrams/colors22.xml" ContentType="application/vnd.openxmlformats-officedocument.drawingml.diagramColors+xml"/>
  <Override PartName="/ppt/diagrams/data35.xml" ContentType="application/vnd.openxmlformats-officedocument.drawingml.diagramData+xml"/>
  <Override PartName="/ppt/diagrams/data82.xml" ContentType="application/vnd.openxmlformats-officedocument.drawingml.diagramData+xml"/>
  <Override PartName="/ppt/diagrams/quickStyle39.xml" ContentType="application/vnd.openxmlformats-officedocument.drawingml.diagramStyle+xml"/>
  <Override PartName="/ppt/diagrams/quickStyle86.xml" ContentType="application/vnd.openxmlformats-officedocument.drawingml.diagramStyle+xml"/>
  <Override PartName="/ppt/diagrams/data13.xml" ContentType="application/vnd.openxmlformats-officedocument.drawingml.diagramData+xml"/>
  <Override PartName="/ppt/diagrams/data60.xml" ContentType="application/vnd.openxmlformats-officedocument.drawingml.diagramData+xml"/>
  <Override PartName="/ppt/diagrams/layout97.xml" ContentType="application/vnd.openxmlformats-officedocument.drawingml.diagramLayout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quickStyle17.xml" ContentType="application/vnd.openxmlformats-officedocument.drawingml.diagramStyle+xml"/>
  <Override PartName="/ppt/diagrams/quickStyle64.xml" ContentType="application/vnd.openxmlformats-officedocument.drawingml.diagramStyle+xml"/>
  <Override PartName="/ppt/tableStyles.xml" ContentType="application/vnd.openxmlformats-officedocument.presentationml.tableStyles+xml"/>
  <Override PartName="/ppt/diagrams/layout28.xml" ContentType="application/vnd.openxmlformats-officedocument.drawingml.diagramLayout+xml"/>
  <Override PartName="/ppt/diagrams/layout75.xml" ContentType="application/vnd.openxmlformats-officedocument.drawingml.diagramLayout+xml"/>
  <Override PartName="/ppt/diagrams/colors38.xml" ContentType="application/vnd.openxmlformats-officedocument.drawingml.diagramColors+xml"/>
  <Override PartName="/ppt/diagrams/quickStyle42.xml" ContentType="application/vnd.openxmlformats-officedocument.drawingml.diagramStyle+xml"/>
  <Override PartName="/ppt/diagrams/layout53.xml" ContentType="application/vnd.openxmlformats-officedocument.drawingml.diagramLayout+xml"/>
  <Override PartName="/ppt/diagrams/colors85.xml" ContentType="application/vnd.openxmlformats-officedocument.drawingml.diagramColors+xml"/>
  <Override PartName="/ppt/diagrams/data98.xml" ContentType="application/vnd.openxmlformats-officedocument.drawingml.diagramData+xml"/>
  <Override PartName="/ppt/diagrams/layout1.xml" ContentType="application/vnd.openxmlformats-officedocument.drawingml.diagramLayout+xml"/>
  <Override PartName="/ppt/diagrams/quickStyle20.xml" ContentType="application/vnd.openxmlformats-officedocument.drawingml.diagramStyle+xml"/>
  <Override PartName="/ppt/diagrams/data29.xml" ContentType="application/vnd.openxmlformats-officedocument.drawingml.diagramData+xml"/>
  <Override PartName="/ppt/diagrams/data76.xml" ContentType="application/vnd.openxmlformats-officedocument.drawingml.diagramData+xml"/>
  <Override PartName="/ppt/diagrams/colors16.xml" ContentType="application/vnd.openxmlformats-officedocument.drawingml.diagramColors+xml"/>
  <Override PartName="/ppt/diagrams/layout31.xml" ContentType="application/vnd.openxmlformats-officedocument.drawingml.diagramLayout+xml"/>
  <Override PartName="/ppt/diagrams/colors63.xml" ContentType="application/vnd.openxmlformats-officedocument.drawingml.diagramColor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41.xml" ContentType="application/vnd.openxmlformats-officedocument.drawingml.diagramColors+xml"/>
  <Override PartName="/ppt/diagrams/data54.xml" ContentType="application/vnd.openxmlformats-officedocument.drawingml.diagramData+xml"/>
  <Override PartName="/ppt/diagrams/data32.xml" ContentType="application/vnd.openxmlformats-officedocument.drawingml.diagramData+xml"/>
  <Override PartName="/ppt/diagrams/quickStyle58.xml" ContentType="application/vnd.openxmlformats-officedocument.drawingml.diagramStyle+xml"/>
  <Override PartName="/ppt/diagrams/layout69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79" r:id="rId2"/>
    <p:sldId id="262" r:id="rId3"/>
    <p:sldId id="258" r:id="rId4"/>
    <p:sldId id="259" r:id="rId5"/>
    <p:sldId id="260" r:id="rId6"/>
    <p:sldId id="261" r:id="rId7"/>
    <p:sldId id="263" r:id="rId8"/>
    <p:sldId id="264" r:id="rId9"/>
    <p:sldId id="267" r:id="rId10"/>
    <p:sldId id="268" r:id="rId11"/>
    <p:sldId id="269" r:id="rId12"/>
    <p:sldId id="270" r:id="rId13"/>
    <p:sldId id="266" r:id="rId14"/>
    <p:sldId id="265" r:id="rId15"/>
    <p:sldId id="273" r:id="rId16"/>
    <p:sldId id="274" r:id="rId17"/>
    <p:sldId id="275" r:id="rId18"/>
    <p:sldId id="276" r:id="rId19"/>
    <p:sldId id="257" r:id="rId20"/>
    <p:sldId id="271" r:id="rId21"/>
    <p:sldId id="278" r:id="rId22"/>
    <p:sldId id="280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66"/>
    <a:srgbClr val="5DDA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7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9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7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9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0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8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0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7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9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C364E1-7ED0-462F-A115-BC8CDC6D1077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DC503EA-4954-4EF2-9B30-5F1753387B63}" type="pres">
      <dgm:prSet presAssocID="{1EC364E1-7ED0-462F-A115-BC8CDC6D107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D09C00B-0E31-4B4A-B088-AAF367321CCD}" type="presOf" srcId="{1EC364E1-7ED0-462F-A115-BC8CDC6D1077}" destId="{9DC503EA-4954-4EF2-9B30-5F1753387B63}" srcOrd="0" destOrd="0" presId="urn:microsoft.com/office/officeart/2005/8/layout/vList2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rtl="0"/>
          <a:r>
            <a:rPr lang="en-US" sz="2800" b="1" dirty="0" smtClean="0"/>
            <a:t>      It   …    my toy.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endParaRPr lang="ru-RU" b="1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endParaRPr lang="ru-RU" b="1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X="2222" custLinFactNeighborY="124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5FE45A-C97A-4643-B7BC-6EEA54636603}" type="presOf" srcId="{4B52F623-9EDD-4639-8F4F-A60159388BAE}" destId="{13583DBC-89D5-4A61-947C-7830DF8C31CC}" srcOrd="0" destOrd="0" presId="urn:microsoft.com/office/officeart/2005/8/layout/vList2"/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2FC478E4-EF0D-4A01-9BD1-04162ED39782}" type="presOf" srcId="{AA54ED0A-A7A9-4E1B-9CF6-A7AF3F2D899A}" destId="{DC3E2338-4F7B-49E8-8119-14A26B802010}" srcOrd="0" destOrd="0" presId="urn:microsoft.com/office/officeart/2005/8/layout/vList2"/>
    <dgm:cxn modelId="{298B561B-D74B-4D17-9C37-107BEBD099CC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rtl="0"/>
          <a:r>
            <a:rPr lang="en-US" sz="2800" b="1" dirty="0" smtClean="0"/>
            <a:t>   We  …       friends.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endParaRPr lang="ru-RU" b="1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endParaRPr lang="ru-RU" b="1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125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B00D7A-C502-4D75-BBD2-4B02408D9584}" type="presOf" srcId="{4B52F623-9EDD-4639-8F4F-A60159388BAE}" destId="{13583DBC-89D5-4A61-947C-7830DF8C31CC}" srcOrd="0" destOrd="0" presId="urn:microsoft.com/office/officeart/2005/8/layout/vList2"/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51772101-0C30-499D-B9AA-DF3BB7CEA180}" type="presOf" srcId="{AA54ED0A-A7A9-4E1B-9CF6-A7AF3F2D899A}" destId="{DC3E2338-4F7B-49E8-8119-14A26B802010}" srcOrd="0" destOrd="0" presId="urn:microsoft.com/office/officeart/2005/8/layout/vList2"/>
    <dgm:cxn modelId="{659870D7-9A5A-4C07-B62A-3DD913CD8D15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2328721-6A45-4132-97C0-45D6ECD7B2A1}" type="doc">
      <dgm:prSet loTypeId="urn:microsoft.com/office/officeart/2005/8/layout/vList2" loCatId="list" qsTypeId="urn:microsoft.com/office/officeart/2005/8/quickstyle/simple2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945F1E84-132D-4E8D-9FD8-0C6290324F5C}">
      <dgm:prSet custT="1"/>
      <dgm:spPr/>
      <dgm:t>
        <a:bodyPr/>
        <a:lstStyle/>
        <a:p>
          <a:pPr algn="ctr" rtl="0"/>
          <a:r>
            <a:rPr lang="en-US" sz="2800" b="1" dirty="0" smtClean="0"/>
            <a:t>am</a:t>
          </a:r>
          <a:endParaRPr lang="ru-RU" sz="2800" b="1" dirty="0"/>
        </a:p>
      </dgm:t>
    </dgm:pt>
    <dgm:pt modelId="{528D1C1D-4C9A-4BA3-8FC3-D66D114FCC2C}" type="parTrans" cxnId="{6AAD180D-8294-4E96-873D-AAA544AF8B38}">
      <dgm:prSet/>
      <dgm:spPr/>
      <dgm:t>
        <a:bodyPr/>
        <a:lstStyle/>
        <a:p>
          <a:endParaRPr lang="ru-RU"/>
        </a:p>
      </dgm:t>
    </dgm:pt>
    <dgm:pt modelId="{BDD09D6D-2DBE-44D8-AD9D-1B62E2E583D0}" type="sibTrans" cxnId="{6AAD180D-8294-4E96-873D-AAA544AF8B38}">
      <dgm:prSet/>
      <dgm:spPr/>
      <dgm:t>
        <a:bodyPr/>
        <a:lstStyle/>
        <a:p>
          <a:endParaRPr lang="ru-RU"/>
        </a:p>
      </dgm:t>
    </dgm:pt>
    <dgm:pt modelId="{F1B67B02-D320-481B-8B2A-05AAE23E9E0E}" type="pres">
      <dgm:prSet presAssocID="{A2328721-6A45-4132-97C0-45D6ECD7B2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20A31A-FFB7-451C-9EB8-84C30FA2851D}" type="pres">
      <dgm:prSet presAssocID="{945F1E84-132D-4E8D-9FD8-0C6290324F5C}" presName="parentText" presStyleLbl="node1" presStyleIdx="0" presStyleCnt="1" custScaleY="164494" custLinFactNeighborX="9095" custLinFactNeighborY="-34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BE335F-1660-4B21-B0C5-F584F2BEA15F}" type="presOf" srcId="{945F1E84-132D-4E8D-9FD8-0C6290324F5C}" destId="{B220A31A-FFB7-451C-9EB8-84C30FA2851D}" srcOrd="0" destOrd="0" presId="urn:microsoft.com/office/officeart/2005/8/layout/vList2"/>
    <dgm:cxn modelId="{6AAD180D-8294-4E96-873D-AAA544AF8B38}" srcId="{A2328721-6A45-4132-97C0-45D6ECD7B2A1}" destId="{945F1E84-132D-4E8D-9FD8-0C6290324F5C}" srcOrd="0" destOrd="0" parTransId="{528D1C1D-4C9A-4BA3-8FC3-D66D114FCC2C}" sibTransId="{BDD09D6D-2DBE-44D8-AD9D-1B62E2E583D0}"/>
    <dgm:cxn modelId="{047C3148-A079-4283-A642-7CFF435B0ED1}" type="presOf" srcId="{A2328721-6A45-4132-97C0-45D6ECD7B2A1}" destId="{F1B67B02-D320-481B-8B2A-05AAE23E9E0E}" srcOrd="0" destOrd="0" presId="urn:microsoft.com/office/officeart/2005/8/layout/vList2"/>
    <dgm:cxn modelId="{65DDFDFA-6382-4024-9174-F455F267973A}" type="presParOf" srcId="{F1B67B02-D320-481B-8B2A-05AAE23E9E0E}" destId="{B220A31A-FFB7-451C-9EB8-84C30FA2851D}" srcOrd="0" destOrd="0" presId="urn:microsoft.com/office/officeart/2005/8/layout/vList2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2328721-6A45-4132-97C0-45D6ECD7B2A1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945F1E84-132D-4E8D-9FD8-0C6290324F5C}">
      <dgm:prSet custT="1"/>
      <dgm:spPr/>
      <dgm:t>
        <a:bodyPr/>
        <a:lstStyle/>
        <a:p>
          <a:pPr algn="ctr" rtl="0"/>
          <a:r>
            <a:rPr lang="en-US" sz="2800" b="1" dirty="0" smtClean="0"/>
            <a:t>are</a:t>
          </a:r>
          <a:endParaRPr lang="ru-RU" sz="2800" b="1" dirty="0"/>
        </a:p>
      </dgm:t>
    </dgm:pt>
    <dgm:pt modelId="{528D1C1D-4C9A-4BA3-8FC3-D66D114FCC2C}" type="parTrans" cxnId="{6AAD180D-8294-4E96-873D-AAA544AF8B38}">
      <dgm:prSet/>
      <dgm:spPr/>
      <dgm:t>
        <a:bodyPr/>
        <a:lstStyle/>
        <a:p>
          <a:endParaRPr lang="ru-RU" b="1"/>
        </a:p>
      </dgm:t>
    </dgm:pt>
    <dgm:pt modelId="{BDD09D6D-2DBE-44D8-AD9D-1B62E2E583D0}" type="sibTrans" cxnId="{6AAD180D-8294-4E96-873D-AAA544AF8B38}">
      <dgm:prSet/>
      <dgm:spPr/>
      <dgm:t>
        <a:bodyPr/>
        <a:lstStyle/>
        <a:p>
          <a:endParaRPr lang="ru-RU" b="1"/>
        </a:p>
      </dgm:t>
    </dgm:pt>
    <dgm:pt modelId="{F1B67B02-D320-481B-8B2A-05AAE23E9E0E}" type="pres">
      <dgm:prSet presAssocID="{A2328721-6A45-4132-97C0-45D6ECD7B2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20A31A-FFB7-451C-9EB8-84C30FA2851D}" type="pres">
      <dgm:prSet presAssocID="{945F1E84-132D-4E8D-9FD8-0C6290324F5C}" presName="parentText" presStyleLbl="node1" presStyleIdx="0" presStyleCnt="1" custScaleY="164494" custLinFactNeighborX="9095" custLinFactNeighborY="-34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AD180D-8294-4E96-873D-AAA544AF8B38}" srcId="{A2328721-6A45-4132-97C0-45D6ECD7B2A1}" destId="{945F1E84-132D-4E8D-9FD8-0C6290324F5C}" srcOrd="0" destOrd="0" parTransId="{528D1C1D-4C9A-4BA3-8FC3-D66D114FCC2C}" sibTransId="{BDD09D6D-2DBE-44D8-AD9D-1B62E2E583D0}"/>
    <dgm:cxn modelId="{7C9E9299-FA34-458D-A104-CC09DB2E7484}" type="presOf" srcId="{A2328721-6A45-4132-97C0-45D6ECD7B2A1}" destId="{F1B67B02-D320-481B-8B2A-05AAE23E9E0E}" srcOrd="0" destOrd="0" presId="urn:microsoft.com/office/officeart/2005/8/layout/vList2"/>
    <dgm:cxn modelId="{75353827-7CB2-4257-818D-AE747FEE9E9C}" type="presOf" srcId="{945F1E84-132D-4E8D-9FD8-0C6290324F5C}" destId="{B220A31A-FFB7-451C-9EB8-84C30FA2851D}" srcOrd="0" destOrd="0" presId="urn:microsoft.com/office/officeart/2005/8/layout/vList2"/>
    <dgm:cxn modelId="{9BE074BA-2F18-4974-9AB1-78FDC53A2FC5}" type="presParOf" srcId="{F1B67B02-D320-481B-8B2A-05AAE23E9E0E}" destId="{B220A31A-FFB7-451C-9EB8-84C30FA2851D}" srcOrd="0" destOrd="0" presId="urn:microsoft.com/office/officeart/2005/8/layout/vList2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2328721-6A45-4132-97C0-45D6ECD7B2A1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945F1E84-132D-4E8D-9FD8-0C6290324F5C}">
      <dgm:prSet custT="1"/>
      <dgm:spPr/>
      <dgm:t>
        <a:bodyPr/>
        <a:lstStyle/>
        <a:p>
          <a:pPr algn="ctr" rtl="0"/>
          <a:r>
            <a:rPr lang="en-US" sz="2800" b="1" dirty="0" smtClean="0"/>
            <a:t>is</a:t>
          </a:r>
          <a:endParaRPr lang="ru-RU" sz="2800" b="1" dirty="0"/>
        </a:p>
      </dgm:t>
    </dgm:pt>
    <dgm:pt modelId="{528D1C1D-4C9A-4BA3-8FC3-D66D114FCC2C}" type="parTrans" cxnId="{6AAD180D-8294-4E96-873D-AAA544AF8B38}">
      <dgm:prSet/>
      <dgm:spPr/>
      <dgm:t>
        <a:bodyPr/>
        <a:lstStyle/>
        <a:p>
          <a:endParaRPr lang="ru-RU" b="1"/>
        </a:p>
      </dgm:t>
    </dgm:pt>
    <dgm:pt modelId="{BDD09D6D-2DBE-44D8-AD9D-1B62E2E583D0}" type="sibTrans" cxnId="{6AAD180D-8294-4E96-873D-AAA544AF8B38}">
      <dgm:prSet/>
      <dgm:spPr/>
      <dgm:t>
        <a:bodyPr/>
        <a:lstStyle/>
        <a:p>
          <a:endParaRPr lang="ru-RU" b="1"/>
        </a:p>
      </dgm:t>
    </dgm:pt>
    <dgm:pt modelId="{F1B67B02-D320-481B-8B2A-05AAE23E9E0E}" type="pres">
      <dgm:prSet presAssocID="{A2328721-6A45-4132-97C0-45D6ECD7B2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20A31A-FFB7-451C-9EB8-84C30FA2851D}" type="pres">
      <dgm:prSet presAssocID="{945F1E84-132D-4E8D-9FD8-0C6290324F5C}" presName="parentText" presStyleLbl="node1" presStyleIdx="0" presStyleCnt="1" custScaleY="181090" custLinFactNeighborX="11117" custLinFactNeighborY="-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AD180D-8294-4E96-873D-AAA544AF8B38}" srcId="{A2328721-6A45-4132-97C0-45D6ECD7B2A1}" destId="{945F1E84-132D-4E8D-9FD8-0C6290324F5C}" srcOrd="0" destOrd="0" parTransId="{528D1C1D-4C9A-4BA3-8FC3-D66D114FCC2C}" sibTransId="{BDD09D6D-2DBE-44D8-AD9D-1B62E2E583D0}"/>
    <dgm:cxn modelId="{BF17C4E9-746A-41E4-970A-861BB6234DD8}" type="presOf" srcId="{A2328721-6A45-4132-97C0-45D6ECD7B2A1}" destId="{F1B67B02-D320-481B-8B2A-05AAE23E9E0E}" srcOrd="0" destOrd="0" presId="urn:microsoft.com/office/officeart/2005/8/layout/vList2"/>
    <dgm:cxn modelId="{1FB1A0A1-4706-418E-8B4E-AC9F2ACAC702}" type="presOf" srcId="{945F1E84-132D-4E8D-9FD8-0C6290324F5C}" destId="{B220A31A-FFB7-451C-9EB8-84C30FA2851D}" srcOrd="0" destOrd="0" presId="urn:microsoft.com/office/officeart/2005/8/layout/vList2"/>
    <dgm:cxn modelId="{2F1D537E-CEF7-4063-B6CC-CEFBFA8ACA2C}" type="presParOf" srcId="{F1B67B02-D320-481B-8B2A-05AAE23E9E0E}" destId="{B220A31A-FFB7-451C-9EB8-84C30FA2851D}" srcOrd="0" destOrd="0" presId="urn:microsoft.com/office/officeart/2005/8/layout/vList2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2328721-6A45-4132-97C0-45D6ECD7B2A1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945F1E84-132D-4E8D-9FD8-0C6290324F5C}">
      <dgm:prSet custT="1"/>
      <dgm:spPr/>
      <dgm:t>
        <a:bodyPr/>
        <a:lstStyle/>
        <a:p>
          <a:pPr algn="ctr" rtl="0"/>
          <a:r>
            <a:rPr lang="en-US" sz="2800" b="1" dirty="0" smtClean="0"/>
            <a:t>are</a:t>
          </a:r>
          <a:endParaRPr lang="ru-RU" sz="2800" b="1" dirty="0"/>
        </a:p>
      </dgm:t>
    </dgm:pt>
    <dgm:pt modelId="{528D1C1D-4C9A-4BA3-8FC3-D66D114FCC2C}" type="parTrans" cxnId="{6AAD180D-8294-4E96-873D-AAA544AF8B38}">
      <dgm:prSet/>
      <dgm:spPr/>
      <dgm:t>
        <a:bodyPr/>
        <a:lstStyle/>
        <a:p>
          <a:endParaRPr lang="ru-RU" b="1"/>
        </a:p>
      </dgm:t>
    </dgm:pt>
    <dgm:pt modelId="{BDD09D6D-2DBE-44D8-AD9D-1B62E2E583D0}" type="sibTrans" cxnId="{6AAD180D-8294-4E96-873D-AAA544AF8B38}">
      <dgm:prSet/>
      <dgm:spPr/>
      <dgm:t>
        <a:bodyPr/>
        <a:lstStyle/>
        <a:p>
          <a:endParaRPr lang="ru-RU" b="1"/>
        </a:p>
      </dgm:t>
    </dgm:pt>
    <dgm:pt modelId="{F1B67B02-D320-481B-8B2A-05AAE23E9E0E}" type="pres">
      <dgm:prSet presAssocID="{A2328721-6A45-4132-97C0-45D6ECD7B2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20A31A-FFB7-451C-9EB8-84C30FA2851D}" type="pres">
      <dgm:prSet presAssocID="{945F1E84-132D-4E8D-9FD8-0C6290324F5C}" presName="parentText" presStyleLbl="node1" presStyleIdx="0" presStyleCnt="1" custScaleY="164494" custLinFactNeighborX="9095" custLinFactNeighborY="-34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AD180D-8294-4E96-873D-AAA544AF8B38}" srcId="{A2328721-6A45-4132-97C0-45D6ECD7B2A1}" destId="{945F1E84-132D-4E8D-9FD8-0C6290324F5C}" srcOrd="0" destOrd="0" parTransId="{528D1C1D-4C9A-4BA3-8FC3-D66D114FCC2C}" sibTransId="{BDD09D6D-2DBE-44D8-AD9D-1B62E2E583D0}"/>
    <dgm:cxn modelId="{A7008F62-F9F0-4DF8-9B9F-B713D4355C71}" type="presOf" srcId="{A2328721-6A45-4132-97C0-45D6ECD7B2A1}" destId="{F1B67B02-D320-481B-8B2A-05AAE23E9E0E}" srcOrd="0" destOrd="0" presId="urn:microsoft.com/office/officeart/2005/8/layout/vList2"/>
    <dgm:cxn modelId="{5F5EDB2C-CF8A-494E-9165-02086872AE62}" type="presOf" srcId="{945F1E84-132D-4E8D-9FD8-0C6290324F5C}" destId="{B220A31A-FFB7-451C-9EB8-84C30FA2851D}" srcOrd="0" destOrd="0" presId="urn:microsoft.com/office/officeart/2005/8/layout/vList2"/>
    <dgm:cxn modelId="{B8438DF2-A231-414C-BF3D-B6841850C298}" type="presParOf" srcId="{F1B67B02-D320-481B-8B2A-05AAE23E9E0E}" destId="{B220A31A-FFB7-451C-9EB8-84C30FA2851D}" srcOrd="0" destOrd="0" presId="urn:microsoft.com/office/officeart/2005/8/layout/vList2"/>
  </dgm:cxnLst>
  <dgm:bg/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A2328721-6A45-4132-97C0-45D6ECD7B2A1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945F1E84-132D-4E8D-9FD8-0C6290324F5C}">
      <dgm:prSet custT="1"/>
      <dgm:spPr/>
      <dgm:t>
        <a:bodyPr/>
        <a:lstStyle/>
        <a:p>
          <a:pPr algn="ctr" rtl="0"/>
          <a:r>
            <a:rPr lang="en-US" sz="2800" b="1" dirty="0" smtClean="0"/>
            <a:t>are</a:t>
          </a:r>
          <a:endParaRPr lang="ru-RU" sz="2800" b="1" dirty="0"/>
        </a:p>
      </dgm:t>
    </dgm:pt>
    <dgm:pt modelId="{528D1C1D-4C9A-4BA3-8FC3-D66D114FCC2C}" type="parTrans" cxnId="{6AAD180D-8294-4E96-873D-AAA544AF8B38}">
      <dgm:prSet/>
      <dgm:spPr/>
      <dgm:t>
        <a:bodyPr/>
        <a:lstStyle/>
        <a:p>
          <a:endParaRPr lang="ru-RU" b="1"/>
        </a:p>
      </dgm:t>
    </dgm:pt>
    <dgm:pt modelId="{BDD09D6D-2DBE-44D8-AD9D-1B62E2E583D0}" type="sibTrans" cxnId="{6AAD180D-8294-4E96-873D-AAA544AF8B38}">
      <dgm:prSet/>
      <dgm:spPr/>
      <dgm:t>
        <a:bodyPr/>
        <a:lstStyle/>
        <a:p>
          <a:endParaRPr lang="ru-RU" b="1"/>
        </a:p>
      </dgm:t>
    </dgm:pt>
    <dgm:pt modelId="{F1B67B02-D320-481B-8B2A-05AAE23E9E0E}" type="pres">
      <dgm:prSet presAssocID="{A2328721-6A45-4132-97C0-45D6ECD7B2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20A31A-FFB7-451C-9EB8-84C30FA2851D}" type="pres">
      <dgm:prSet presAssocID="{945F1E84-132D-4E8D-9FD8-0C6290324F5C}" presName="parentText" presStyleLbl="node1" presStyleIdx="0" presStyleCnt="1" custScaleY="164494" custLinFactNeighborX="9095" custLinFactNeighborY="-34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AD180D-8294-4E96-873D-AAA544AF8B38}" srcId="{A2328721-6A45-4132-97C0-45D6ECD7B2A1}" destId="{945F1E84-132D-4E8D-9FD8-0C6290324F5C}" srcOrd="0" destOrd="0" parTransId="{528D1C1D-4C9A-4BA3-8FC3-D66D114FCC2C}" sibTransId="{BDD09D6D-2DBE-44D8-AD9D-1B62E2E583D0}"/>
    <dgm:cxn modelId="{83E91E60-7384-450A-8304-BE26C72D4093}" type="presOf" srcId="{A2328721-6A45-4132-97C0-45D6ECD7B2A1}" destId="{F1B67B02-D320-481B-8B2A-05AAE23E9E0E}" srcOrd="0" destOrd="0" presId="urn:microsoft.com/office/officeart/2005/8/layout/vList2"/>
    <dgm:cxn modelId="{5CF4FBA8-03D3-4DC9-B65C-C65C53E89D92}" type="presOf" srcId="{945F1E84-132D-4E8D-9FD8-0C6290324F5C}" destId="{B220A31A-FFB7-451C-9EB8-84C30FA2851D}" srcOrd="0" destOrd="0" presId="urn:microsoft.com/office/officeart/2005/8/layout/vList2"/>
    <dgm:cxn modelId="{9C1B1B26-B04D-4FB8-8C1E-ABB20B37418C}" type="presParOf" srcId="{F1B67B02-D320-481B-8B2A-05AAE23E9E0E}" destId="{B220A31A-FFB7-451C-9EB8-84C30FA2851D}" srcOrd="0" destOrd="0" presId="urn:microsoft.com/office/officeart/2005/8/layout/vList2"/>
  </dgm:cxnLst>
  <dgm:bg/>
  <dgm:whole/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A2328721-6A45-4132-97C0-45D6ECD7B2A1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945F1E84-132D-4E8D-9FD8-0C6290324F5C}">
      <dgm:prSet custT="1"/>
      <dgm:spPr/>
      <dgm:t>
        <a:bodyPr/>
        <a:lstStyle/>
        <a:p>
          <a:pPr algn="ctr" rtl="0"/>
          <a:r>
            <a:rPr lang="en-US" sz="2800" b="1" dirty="0" smtClean="0"/>
            <a:t>is</a:t>
          </a:r>
          <a:endParaRPr lang="ru-RU" sz="2800" b="1" dirty="0"/>
        </a:p>
      </dgm:t>
    </dgm:pt>
    <dgm:pt modelId="{528D1C1D-4C9A-4BA3-8FC3-D66D114FCC2C}" type="parTrans" cxnId="{6AAD180D-8294-4E96-873D-AAA544AF8B38}">
      <dgm:prSet/>
      <dgm:spPr/>
      <dgm:t>
        <a:bodyPr/>
        <a:lstStyle/>
        <a:p>
          <a:endParaRPr lang="ru-RU" b="1"/>
        </a:p>
      </dgm:t>
    </dgm:pt>
    <dgm:pt modelId="{BDD09D6D-2DBE-44D8-AD9D-1B62E2E583D0}" type="sibTrans" cxnId="{6AAD180D-8294-4E96-873D-AAA544AF8B38}">
      <dgm:prSet/>
      <dgm:spPr/>
      <dgm:t>
        <a:bodyPr/>
        <a:lstStyle/>
        <a:p>
          <a:endParaRPr lang="ru-RU" b="1"/>
        </a:p>
      </dgm:t>
    </dgm:pt>
    <dgm:pt modelId="{F1B67B02-D320-481B-8B2A-05AAE23E9E0E}" type="pres">
      <dgm:prSet presAssocID="{A2328721-6A45-4132-97C0-45D6ECD7B2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20A31A-FFB7-451C-9EB8-84C30FA2851D}" type="pres">
      <dgm:prSet presAssocID="{945F1E84-132D-4E8D-9FD8-0C6290324F5C}" presName="parentText" presStyleLbl="node1" presStyleIdx="0" presStyleCnt="1" custScaleY="181090" custLinFactNeighborX="11117" custLinFactNeighborY="-34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A249F0-2AFA-4CA0-820D-B49F3FBB79F1}" type="presOf" srcId="{945F1E84-132D-4E8D-9FD8-0C6290324F5C}" destId="{B220A31A-FFB7-451C-9EB8-84C30FA2851D}" srcOrd="0" destOrd="0" presId="urn:microsoft.com/office/officeart/2005/8/layout/vList2"/>
    <dgm:cxn modelId="{6AAD180D-8294-4E96-873D-AAA544AF8B38}" srcId="{A2328721-6A45-4132-97C0-45D6ECD7B2A1}" destId="{945F1E84-132D-4E8D-9FD8-0C6290324F5C}" srcOrd="0" destOrd="0" parTransId="{528D1C1D-4C9A-4BA3-8FC3-D66D114FCC2C}" sibTransId="{BDD09D6D-2DBE-44D8-AD9D-1B62E2E583D0}"/>
    <dgm:cxn modelId="{4BF6D2AD-7884-48B8-B713-0981187BF88C}" type="presOf" srcId="{A2328721-6A45-4132-97C0-45D6ECD7B2A1}" destId="{F1B67B02-D320-481B-8B2A-05AAE23E9E0E}" srcOrd="0" destOrd="0" presId="urn:microsoft.com/office/officeart/2005/8/layout/vList2"/>
    <dgm:cxn modelId="{AB2C08E7-83B7-4196-96CA-CCD92B2A05E9}" type="presParOf" srcId="{F1B67B02-D320-481B-8B2A-05AAE23E9E0E}" destId="{B220A31A-FFB7-451C-9EB8-84C30FA2851D}" srcOrd="0" destOrd="0" presId="urn:microsoft.com/office/officeart/2005/8/layout/vList2"/>
  </dgm:cxnLst>
  <dgm:bg/>
  <dgm:whole/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A2328721-6A45-4132-97C0-45D6ECD7B2A1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945F1E84-132D-4E8D-9FD8-0C6290324F5C}">
      <dgm:prSet custT="1"/>
      <dgm:spPr/>
      <dgm:t>
        <a:bodyPr/>
        <a:lstStyle/>
        <a:p>
          <a:pPr algn="ctr" rtl="0"/>
          <a:r>
            <a:rPr lang="en-US" sz="2800" b="1" dirty="0" smtClean="0"/>
            <a:t>is</a:t>
          </a:r>
          <a:endParaRPr lang="ru-RU" sz="2800" b="1" dirty="0"/>
        </a:p>
      </dgm:t>
    </dgm:pt>
    <dgm:pt modelId="{528D1C1D-4C9A-4BA3-8FC3-D66D114FCC2C}" type="parTrans" cxnId="{6AAD180D-8294-4E96-873D-AAA544AF8B38}">
      <dgm:prSet/>
      <dgm:spPr/>
      <dgm:t>
        <a:bodyPr/>
        <a:lstStyle/>
        <a:p>
          <a:endParaRPr lang="ru-RU" b="1"/>
        </a:p>
      </dgm:t>
    </dgm:pt>
    <dgm:pt modelId="{BDD09D6D-2DBE-44D8-AD9D-1B62E2E583D0}" type="sibTrans" cxnId="{6AAD180D-8294-4E96-873D-AAA544AF8B38}">
      <dgm:prSet/>
      <dgm:spPr/>
      <dgm:t>
        <a:bodyPr/>
        <a:lstStyle/>
        <a:p>
          <a:endParaRPr lang="ru-RU" b="1"/>
        </a:p>
      </dgm:t>
    </dgm:pt>
    <dgm:pt modelId="{F1B67B02-D320-481B-8B2A-05AAE23E9E0E}" type="pres">
      <dgm:prSet presAssocID="{A2328721-6A45-4132-97C0-45D6ECD7B2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20A31A-FFB7-451C-9EB8-84C30FA2851D}" type="pres">
      <dgm:prSet presAssocID="{945F1E84-132D-4E8D-9FD8-0C6290324F5C}" presName="parentText" presStyleLbl="node1" presStyleIdx="0" presStyleCnt="1" custScaleY="181090" custLinFactNeighborX="11117" custLinFactNeighborY="-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9EAC5C-657E-4BA0-9E11-4481222BC5E2}" type="presOf" srcId="{A2328721-6A45-4132-97C0-45D6ECD7B2A1}" destId="{F1B67B02-D320-481B-8B2A-05AAE23E9E0E}" srcOrd="0" destOrd="0" presId="urn:microsoft.com/office/officeart/2005/8/layout/vList2"/>
    <dgm:cxn modelId="{6AAD180D-8294-4E96-873D-AAA544AF8B38}" srcId="{A2328721-6A45-4132-97C0-45D6ECD7B2A1}" destId="{945F1E84-132D-4E8D-9FD8-0C6290324F5C}" srcOrd="0" destOrd="0" parTransId="{528D1C1D-4C9A-4BA3-8FC3-D66D114FCC2C}" sibTransId="{BDD09D6D-2DBE-44D8-AD9D-1B62E2E583D0}"/>
    <dgm:cxn modelId="{A2D7128B-B1BA-4304-AC0E-CB94E98F2B8D}" type="presOf" srcId="{945F1E84-132D-4E8D-9FD8-0C6290324F5C}" destId="{B220A31A-FFB7-451C-9EB8-84C30FA2851D}" srcOrd="0" destOrd="0" presId="urn:microsoft.com/office/officeart/2005/8/layout/vList2"/>
    <dgm:cxn modelId="{D87ADAD4-4C60-45D5-AAC5-DCE7BD00FD4A}" type="presParOf" srcId="{F1B67B02-D320-481B-8B2A-05AAE23E9E0E}" destId="{B220A31A-FFB7-451C-9EB8-84C30FA2851D}" srcOrd="0" destOrd="0" presId="urn:microsoft.com/office/officeart/2005/8/layout/vList2"/>
  </dgm:cxnLst>
  <dgm:bg/>
  <dgm:whole/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2D12C966-950A-4088-927E-A6A3A2FFBFDC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570C62-DC05-44A6-86B5-43E4F319A635}">
      <dgm:prSet custT="1"/>
      <dgm:spPr/>
      <dgm:t>
        <a:bodyPr/>
        <a:lstStyle/>
        <a:p>
          <a:pPr algn="ctr" rtl="0"/>
          <a:r>
            <a:rPr lang="en-US" sz="3600" b="1" dirty="0" smtClean="0">
              <a:solidFill>
                <a:srgbClr val="002060"/>
              </a:solidFill>
            </a:rPr>
            <a:t>Correct the mistakes.</a:t>
          </a:r>
          <a:endParaRPr lang="ru-RU" sz="3600" b="1" dirty="0">
            <a:solidFill>
              <a:srgbClr val="FF0000"/>
            </a:solidFill>
          </a:endParaRPr>
        </a:p>
      </dgm:t>
    </dgm:pt>
    <dgm:pt modelId="{03B1765C-88C0-4907-830E-03CF32995394}" type="parTrans" cxnId="{E6C3C439-2CD6-4CF8-B134-CB5E55D7A821}">
      <dgm:prSet/>
      <dgm:spPr/>
      <dgm:t>
        <a:bodyPr/>
        <a:lstStyle/>
        <a:p>
          <a:pPr algn="ctr"/>
          <a:endParaRPr lang="ru-RU"/>
        </a:p>
      </dgm:t>
    </dgm:pt>
    <dgm:pt modelId="{4FBEDB84-061C-4581-B82D-31CED8FF9EAC}" type="sibTrans" cxnId="{E6C3C439-2CD6-4CF8-B134-CB5E55D7A821}">
      <dgm:prSet/>
      <dgm:spPr/>
      <dgm:t>
        <a:bodyPr/>
        <a:lstStyle/>
        <a:p>
          <a:pPr algn="ctr"/>
          <a:endParaRPr lang="ru-RU"/>
        </a:p>
      </dgm:t>
    </dgm:pt>
    <dgm:pt modelId="{EB7FC6E1-083E-4ECA-99D8-1F2DBD66B6A9}" type="pres">
      <dgm:prSet presAssocID="{2D12C966-950A-4088-927E-A6A3A2FFBF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F9C575-9C73-4BBF-A96E-6D95DF6FC640}" type="pres">
      <dgm:prSet presAssocID="{96570C62-DC05-44A6-86B5-43E4F319A63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A4ED300-2783-48F1-8BF6-B48642E13E3D}" type="presOf" srcId="{2D12C966-950A-4088-927E-A6A3A2FFBFDC}" destId="{EB7FC6E1-083E-4ECA-99D8-1F2DBD66B6A9}" srcOrd="0" destOrd="0" presId="urn:microsoft.com/office/officeart/2005/8/layout/vList2"/>
    <dgm:cxn modelId="{036F68C3-B7E5-4DF4-AA99-354A84AB74DC}" type="presOf" srcId="{96570C62-DC05-44A6-86B5-43E4F319A635}" destId="{73F9C575-9C73-4BBF-A96E-6D95DF6FC640}" srcOrd="0" destOrd="0" presId="urn:microsoft.com/office/officeart/2005/8/layout/vList2"/>
    <dgm:cxn modelId="{E6C3C439-2CD6-4CF8-B134-CB5E55D7A821}" srcId="{2D12C966-950A-4088-927E-A6A3A2FFBFDC}" destId="{96570C62-DC05-44A6-86B5-43E4F319A635}" srcOrd="0" destOrd="0" parTransId="{03B1765C-88C0-4907-830E-03CF32995394}" sibTransId="{4FBEDB84-061C-4581-B82D-31CED8FF9EAC}"/>
    <dgm:cxn modelId="{2B0A1F55-777C-4A3F-8AEF-2B5C39F1B3C5}" type="presParOf" srcId="{EB7FC6E1-083E-4ECA-99D8-1F2DBD66B6A9}" destId="{73F9C575-9C73-4BBF-A96E-6D95DF6FC640}" srcOrd="0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68165E-1C49-43A7-BD0C-0A1486BAA466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1764BAE-C4F6-4B86-B429-753B7CF2CBC1}">
      <dgm:prSet custT="1"/>
      <dgm:spPr/>
      <dgm:t>
        <a:bodyPr/>
        <a:lstStyle/>
        <a:p>
          <a:pPr algn="ctr" rtl="0"/>
          <a:r>
            <a:rPr lang="en-US" sz="6600" dirty="0" smtClean="0">
              <a:solidFill>
                <a:srgbClr val="002060"/>
              </a:solidFill>
            </a:rPr>
            <a:t>Contents </a:t>
          </a:r>
          <a:endParaRPr lang="ru-RU" sz="6600" dirty="0">
            <a:solidFill>
              <a:srgbClr val="002060"/>
            </a:solidFill>
          </a:endParaRPr>
        </a:p>
      </dgm:t>
    </dgm:pt>
    <dgm:pt modelId="{9CCA5D29-13DA-4B4E-AFF7-4E2D92466D2D}" type="parTrans" cxnId="{9AA3B0DE-DA1E-4965-8120-44DBC54763C1}">
      <dgm:prSet/>
      <dgm:spPr/>
      <dgm:t>
        <a:bodyPr/>
        <a:lstStyle/>
        <a:p>
          <a:pPr algn="ctr"/>
          <a:endParaRPr lang="ru-RU" sz="3200">
            <a:solidFill>
              <a:srgbClr val="002060"/>
            </a:solidFill>
          </a:endParaRPr>
        </a:p>
      </dgm:t>
    </dgm:pt>
    <dgm:pt modelId="{C6144D04-8B05-43D7-8104-EC231679C756}" type="sibTrans" cxnId="{9AA3B0DE-DA1E-4965-8120-44DBC54763C1}">
      <dgm:prSet/>
      <dgm:spPr/>
      <dgm:t>
        <a:bodyPr/>
        <a:lstStyle/>
        <a:p>
          <a:pPr algn="ctr"/>
          <a:endParaRPr lang="ru-RU" sz="3200">
            <a:solidFill>
              <a:srgbClr val="002060"/>
            </a:solidFill>
          </a:endParaRPr>
        </a:p>
      </dgm:t>
    </dgm:pt>
    <dgm:pt modelId="{3F652307-C03E-4523-BBBC-54247E761B2A}" type="pres">
      <dgm:prSet presAssocID="{8668165E-1C49-43A7-BD0C-0A1486BAA46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F2A04B-B3C8-4DDE-9EAD-D3232A1EA912}" type="pres">
      <dgm:prSet presAssocID="{51764BAE-C4F6-4B86-B429-753B7CF2CBC1}" presName="parentText" presStyleLbl="node1" presStyleIdx="0" presStyleCnt="1" custLinFactNeighborX="69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79D7CB7-EFBF-4FCF-9D71-ABFD32764604}" type="presOf" srcId="{8668165E-1C49-43A7-BD0C-0A1486BAA466}" destId="{3F652307-C03E-4523-BBBC-54247E761B2A}" srcOrd="0" destOrd="0" presId="urn:microsoft.com/office/officeart/2005/8/layout/vList2"/>
    <dgm:cxn modelId="{9AA3B0DE-DA1E-4965-8120-44DBC54763C1}" srcId="{8668165E-1C49-43A7-BD0C-0A1486BAA466}" destId="{51764BAE-C4F6-4B86-B429-753B7CF2CBC1}" srcOrd="0" destOrd="0" parTransId="{9CCA5D29-13DA-4B4E-AFF7-4E2D92466D2D}" sibTransId="{C6144D04-8B05-43D7-8104-EC231679C756}"/>
    <dgm:cxn modelId="{54048D5C-53CC-4617-826C-5333BA5520EA}" type="presOf" srcId="{51764BAE-C4F6-4B86-B429-753B7CF2CBC1}" destId="{89F2A04B-B3C8-4DDE-9EAD-D3232A1EA912}" srcOrd="0" destOrd="0" presId="urn:microsoft.com/office/officeart/2005/8/layout/vList2"/>
    <dgm:cxn modelId="{0660C338-0B26-48B2-91EB-12D4328EDACF}" type="presParOf" srcId="{3F652307-C03E-4523-BBBC-54247E761B2A}" destId="{89F2A04B-B3C8-4DDE-9EAD-D3232A1EA912}" srcOrd="0" destOrd="0" presId="urn:microsoft.com/office/officeart/2005/8/layout/vList2"/>
  </dgm:cxnLst>
  <dgm:bg/>
  <dgm:whole/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He are sad.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7D58305B-8ACC-4FA3-9961-90ACD5868EB5}" type="presOf" srcId="{4B52F623-9EDD-4639-8F4F-A60159388BAE}" destId="{13583DBC-89D5-4A61-947C-7830DF8C31CC}" srcOrd="0" destOrd="0" presId="urn:microsoft.com/office/officeart/2005/8/layout/vList2"/>
    <dgm:cxn modelId="{D432C185-6013-47A2-8FA7-971A21BB5828}" type="presOf" srcId="{AA54ED0A-A7A9-4E1B-9CF6-A7AF3F2D899A}" destId="{DC3E2338-4F7B-49E8-8119-14A26B802010}" srcOrd="0" destOrd="0" presId="urn:microsoft.com/office/officeart/2005/8/layout/vList2"/>
    <dgm:cxn modelId="{1612E8A8-EC65-4409-9486-32BCF458CD78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I is purple.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A383A1-7834-4472-BC01-C4C9E457B4EF}" type="presOf" srcId="{AA54ED0A-A7A9-4E1B-9CF6-A7AF3F2D899A}" destId="{DC3E2338-4F7B-49E8-8119-14A26B802010}" srcOrd="0" destOrd="0" presId="urn:microsoft.com/office/officeart/2005/8/layout/vList2"/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9F21335E-1DDF-4813-AE84-577C76EFD00D}" type="presOf" srcId="{4B52F623-9EDD-4639-8F4F-A60159388BAE}" destId="{13583DBC-89D5-4A61-947C-7830DF8C31CC}" srcOrd="0" destOrd="0" presId="urn:microsoft.com/office/officeart/2005/8/layout/vList2"/>
    <dgm:cxn modelId="{21077D16-D68E-42FD-8D03-4389A3375BF6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dirty="0" smtClean="0"/>
            <a:t>I </a:t>
          </a:r>
          <a:r>
            <a:rPr lang="en-US" sz="2800" b="1" u="sng" dirty="0" smtClean="0"/>
            <a:t>am</a:t>
          </a:r>
          <a:r>
            <a:rPr lang="en-US" sz="2800" b="1" dirty="0" smtClean="0"/>
            <a:t> purple.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Y="37540" custLinFactNeighborX="4255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BF09FE-AE07-47D6-94DC-18FFEE263498}" type="presOf" srcId="{AA54ED0A-A7A9-4E1B-9CF6-A7AF3F2D899A}" destId="{DC3E2338-4F7B-49E8-8119-14A26B802010}" srcOrd="0" destOrd="0" presId="urn:microsoft.com/office/officeart/2005/8/layout/vList2"/>
    <dgm:cxn modelId="{5FE7B7EE-461F-4F66-91AB-FF11DEB8AAD9}" type="presOf" srcId="{4B52F623-9EDD-4639-8F4F-A60159388BAE}" destId="{13583DBC-89D5-4A61-947C-7830DF8C31CC}" srcOrd="0" destOrd="0" presId="urn:microsoft.com/office/officeart/2005/8/layout/vList2"/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E3280709-7A11-40B5-B0FC-0C04B033C27D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It am slim.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9E014118-10C8-40F6-881B-A748FFA7942E}" type="presOf" srcId="{4B52F623-9EDD-4639-8F4F-A60159388BAE}" destId="{13583DBC-89D5-4A61-947C-7830DF8C31CC}" srcOrd="0" destOrd="0" presId="urn:microsoft.com/office/officeart/2005/8/layout/vList2"/>
    <dgm:cxn modelId="{9569FF06-25D8-48C6-8319-619E1B0A0D37}" type="presOf" srcId="{AA54ED0A-A7A9-4E1B-9CF6-A7AF3F2D899A}" destId="{DC3E2338-4F7B-49E8-8119-14A26B802010}" srcOrd="0" destOrd="0" presId="urn:microsoft.com/office/officeart/2005/8/layout/vList2"/>
    <dgm:cxn modelId="{5759C6BB-FAD8-4A8C-9212-0513CCDFC327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dirty="0" smtClean="0"/>
            <a:t>It </a:t>
          </a:r>
          <a:r>
            <a:rPr lang="en-US" sz="2800" b="1" u="sng" dirty="0" smtClean="0"/>
            <a:t>is</a:t>
          </a:r>
          <a:r>
            <a:rPr lang="en-US" sz="2800" b="1" dirty="0" smtClean="0"/>
            <a:t> slim.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-125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CA2BE579-F9A9-4E00-A7E0-9CB32C053998}" type="presOf" srcId="{AA54ED0A-A7A9-4E1B-9CF6-A7AF3F2D899A}" destId="{DC3E2338-4F7B-49E8-8119-14A26B802010}" srcOrd="0" destOrd="0" presId="urn:microsoft.com/office/officeart/2005/8/layout/vList2"/>
    <dgm:cxn modelId="{451D113C-BF9E-4380-8B72-61578CF6D3A6}" type="presOf" srcId="{4B52F623-9EDD-4639-8F4F-A60159388BAE}" destId="{13583DBC-89D5-4A61-947C-7830DF8C31CC}" srcOrd="0" destOrd="0" presId="urn:microsoft.com/office/officeart/2005/8/layout/vList2"/>
    <dgm:cxn modelId="{813691B0-D921-41BB-B823-933EDBF6C3D2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She are tall.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25CA8E7-27D6-4B23-A0C2-6147C88DE766}" type="presOf" srcId="{AA54ED0A-A7A9-4E1B-9CF6-A7AF3F2D899A}" destId="{DC3E2338-4F7B-49E8-8119-14A26B802010}" srcOrd="0" destOrd="0" presId="urn:microsoft.com/office/officeart/2005/8/layout/vList2"/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0B90A804-B3DE-40B6-98B3-5F27CB80F26E}" type="presOf" srcId="{4B52F623-9EDD-4639-8F4F-A60159388BAE}" destId="{13583DBC-89D5-4A61-947C-7830DF8C31CC}" srcOrd="0" destOrd="0" presId="urn:microsoft.com/office/officeart/2005/8/layout/vList2"/>
    <dgm:cxn modelId="{E48739BB-CDCE-4CAF-B5A0-4B702FB0B24B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dirty="0" smtClean="0"/>
            <a:t>She </a:t>
          </a:r>
          <a:r>
            <a:rPr lang="en-US" sz="2800" b="1" u="sng" dirty="0" smtClean="0"/>
            <a:t>is</a:t>
          </a:r>
          <a:r>
            <a:rPr lang="en-US" sz="2800" b="1" dirty="0" smtClean="0"/>
            <a:t> tall.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-125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18160461-3CC8-429D-ACFC-55F36B1B1810}" type="presOf" srcId="{4B52F623-9EDD-4639-8F4F-A60159388BAE}" destId="{13583DBC-89D5-4A61-947C-7830DF8C31CC}" srcOrd="0" destOrd="0" presId="urn:microsoft.com/office/officeart/2005/8/layout/vList2"/>
    <dgm:cxn modelId="{8C063935-38B9-4929-897F-FF51F5DE4258}" type="presOf" srcId="{AA54ED0A-A7A9-4E1B-9CF6-A7AF3F2D899A}" destId="{DC3E2338-4F7B-49E8-8119-14A26B802010}" srcOrd="0" destOrd="0" presId="urn:microsoft.com/office/officeart/2005/8/layout/vList2"/>
    <dgm:cxn modelId="{9D0A2DA3-18C1-4490-A12D-5EB9D5275AE0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dirty="0" smtClean="0"/>
            <a:t>He </a:t>
          </a:r>
          <a:r>
            <a:rPr lang="en-US" sz="2800" b="1" u="sng" dirty="0" smtClean="0"/>
            <a:t>is</a:t>
          </a:r>
          <a:r>
            <a:rPr lang="en-US" sz="2800" b="1" dirty="0" smtClean="0"/>
            <a:t> sad.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-1252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01209F-7257-4C7A-BC18-9E20DEC58972}" type="presOf" srcId="{AA54ED0A-A7A9-4E1B-9CF6-A7AF3F2D899A}" destId="{DC3E2338-4F7B-49E8-8119-14A26B802010}" srcOrd="0" destOrd="0" presId="urn:microsoft.com/office/officeart/2005/8/layout/vList2"/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D5D49BC2-17A9-4482-9663-E235FB690088}" type="presOf" srcId="{4B52F623-9EDD-4639-8F4F-A60159388BAE}" destId="{13583DBC-89D5-4A61-947C-7830DF8C31CC}" srcOrd="0" destOrd="0" presId="urn:microsoft.com/office/officeart/2005/8/layout/vList2"/>
    <dgm:cxn modelId="{56D01461-A385-4746-90D4-44F5C9792F20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You am plump.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7923D7-540A-48F3-A500-FAAB12A6282D}" type="presOf" srcId="{4B52F623-9EDD-4639-8F4F-A60159388BAE}" destId="{13583DBC-89D5-4A61-947C-7830DF8C31CC}" srcOrd="0" destOrd="0" presId="urn:microsoft.com/office/officeart/2005/8/layout/vList2"/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38FDBA45-2549-44F6-8C58-6A0F3A69700C}" type="presOf" srcId="{AA54ED0A-A7A9-4E1B-9CF6-A7AF3F2D899A}" destId="{DC3E2338-4F7B-49E8-8119-14A26B802010}" srcOrd="0" destOrd="0" presId="urn:microsoft.com/office/officeart/2005/8/layout/vList2"/>
    <dgm:cxn modelId="{58D76860-70B2-4F5F-B29F-381B096AAC6A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dirty="0" smtClean="0"/>
            <a:t>You </a:t>
          </a:r>
          <a:r>
            <a:rPr lang="en-US" sz="2800" b="1" u="sng" dirty="0" smtClean="0"/>
            <a:t>are</a:t>
          </a:r>
          <a:r>
            <a:rPr lang="en-US" sz="2800" b="1" dirty="0" smtClean="0"/>
            <a:t> plump.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-125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0961B80C-8631-471F-8370-5DA28D9F2685}" type="presOf" srcId="{4B52F623-9EDD-4639-8F4F-A60159388BAE}" destId="{13583DBC-89D5-4A61-947C-7830DF8C31CC}" srcOrd="0" destOrd="0" presId="urn:microsoft.com/office/officeart/2005/8/layout/vList2"/>
    <dgm:cxn modelId="{5844ED73-A0EC-471B-A86F-610367983FB6}" type="presOf" srcId="{AA54ED0A-A7A9-4E1B-9CF6-A7AF3F2D899A}" destId="{DC3E2338-4F7B-49E8-8119-14A26B802010}" srcOrd="0" destOrd="0" presId="urn:microsoft.com/office/officeart/2005/8/layout/vList2"/>
    <dgm:cxn modelId="{BD287668-52C0-4BAC-8C7A-1C1F052C6635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FE1AF20-CAA8-455A-B519-36AE64444D49}" type="doc">
      <dgm:prSet loTypeId="urn:microsoft.com/office/officeart/2005/8/layout/cycle2" loCatId="cycle" qsTypeId="urn:microsoft.com/office/officeart/2005/8/quickstyle/simple1" qsCatId="simple" csTypeId="urn:microsoft.com/office/officeart/2005/8/colors/colorful5" csCatId="colorful" phldr="0"/>
      <dgm:spPr/>
      <dgm:t>
        <a:bodyPr/>
        <a:lstStyle/>
        <a:p>
          <a:endParaRPr lang="ru-RU"/>
        </a:p>
      </dgm:t>
    </dgm:pt>
    <dgm:pt modelId="{19E9C282-30CD-4B86-9EB2-736D05F81151}">
      <dgm:prSet phldrT="[Текст]" phldr="1"/>
      <dgm:spPr/>
      <dgm:t>
        <a:bodyPr/>
        <a:lstStyle/>
        <a:p>
          <a:endParaRPr lang="ru-RU"/>
        </a:p>
      </dgm:t>
    </dgm:pt>
    <dgm:pt modelId="{CC66EC31-E913-4640-9E26-2DEA3F5AD864}" type="parTrans" cxnId="{E8C04AF3-E66A-45D4-811C-4629A3E5E33C}">
      <dgm:prSet/>
      <dgm:spPr/>
      <dgm:t>
        <a:bodyPr/>
        <a:lstStyle/>
        <a:p>
          <a:endParaRPr lang="ru-RU"/>
        </a:p>
      </dgm:t>
    </dgm:pt>
    <dgm:pt modelId="{F359A693-1577-4D71-AE78-8D41944D9911}" type="sibTrans" cxnId="{E8C04AF3-E66A-45D4-811C-4629A3E5E33C}">
      <dgm:prSet/>
      <dgm:spPr/>
      <dgm:t>
        <a:bodyPr/>
        <a:lstStyle/>
        <a:p>
          <a:endParaRPr lang="ru-RU"/>
        </a:p>
      </dgm:t>
    </dgm:pt>
    <dgm:pt modelId="{AC9745A9-6A2B-485B-89C5-8C7593D573C5}">
      <dgm:prSet phldrT="[Текст]" phldr="1"/>
      <dgm:spPr/>
      <dgm:t>
        <a:bodyPr/>
        <a:lstStyle/>
        <a:p>
          <a:endParaRPr lang="ru-RU"/>
        </a:p>
      </dgm:t>
    </dgm:pt>
    <dgm:pt modelId="{3AA10EBB-0868-4800-9D47-7AB5DDC425FE}" type="parTrans" cxnId="{938EDAA9-2E16-4321-97F7-E776E85D9EDC}">
      <dgm:prSet/>
      <dgm:spPr/>
      <dgm:t>
        <a:bodyPr/>
        <a:lstStyle/>
        <a:p>
          <a:endParaRPr lang="ru-RU"/>
        </a:p>
      </dgm:t>
    </dgm:pt>
    <dgm:pt modelId="{BB137832-E77F-4317-AE82-90518C0BF865}" type="sibTrans" cxnId="{938EDAA9-2E16-4321-97F7-E776E85D9EDC}">
      <dgm:prSet/>
      <dgm:spPr/>
      <dgm:t>
        <a:bodyPr/>
        <a:lstStyle/>
        <a:p>
          <a:endParaRPr lang="ru-RU"/>
        </a:p>
      </dgm:t>
    </dgm:pt>
    <dgm:pt modelId="{EECB8D45-E9D5-496A-B078-31C23FFE47F0}">
      <dgm:prSet phldrT="[Текст]" phldr="1"/>
      <dgm:spPr/>
      <dgm:t>
        <a:bodyPr/>
        <a:lstStyle/>
        <a:p>
          <a:endParaRPr lang="ru-RU" dirty="0"/>
        </a:p>
      </dgm:t>
    </dgm:pt>
    <dgm:pt modelId="{A1466EC6-64E3-4B3B-9AC8-4132178C1062}" type="sibTrans" cxnId="{89C60DCC-235B-4BC4-9A52-EE0D721A504D}">
      <dgm:prSet/>
      <dgm:spPr/>
      <dgm:t>
        <a:bodyPr/>
        <a:lstStyle/>
        <a:p>
          <a:endParaRPr lang="ru-RU"/>
        </a:p>
      </dgm:t>
    </dgm:pt>
    <dgm:pt modelId="{EA648A37-BC2B-4B57-9093-EB1137ADC9FE}" type="parTrans" cxnId="{89C60DCC-235B-4BC4-9A52-EE0D721A504D}">
      <dgm:prSet/>
      <dgm:spPr/>
      <dgm:t>
        <a:bodyPr/>
        <a:lstStyle/>
        <a:p>
          <a:endParaRPr lang="ru-RU"/>
        </a:p>
      </dgm:t>
    </dgm:pt>
    <dgm:pt modelId="{2DD5CB38-B7E9-47FB-9EE8-D531663FB4D2}" type="pres">
      <dgm:prSet presAssocID="{1FE1AF20-CAA8-455A-B519-36AE64444D4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6D926C-2EE2-4D26-BAFD-D7BB5F2A8AE5}" type="pres">
      <dgm:prSet presAssocID="{EECB8D45-E9D5-496A-B078-31C23FFE47F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31F16B-4EB1-409D-9660-BA1CA497FB96}" type="pres">
      <dgm:prSet presAssocID="{A1466EC6-64E3-4B3B-9AC8-4132178C1062}" presName="sibTrans" presStyleLbl="sibTrans2D1" presStyleIdx="0" presStyleCnt="3"/>
      <dgm:spPr/>
      <dgm:t>
        <a:bodyPr/>
        <a:lstStyle/>
        <a:p>
          <a:endParaRPr lang="ru-RU"/>
        </a:p>
      </dgm:t>
    </dgm:pt>
    <dgm:pt modelId="{A79D01BC-ABCB-45A3-9B8C-086A9172AC66}" type="pres">
      <dgm:prSet presAssocID="{A1466EC6-64E3-4B3B-9AC8-4132178C1062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AAFDEFCE-DCC7-47E5-81A6-5C9405A5A361}" type="pres">
      <dgm:prSet presAssocID="{19E9C282-30CD-4B86-9EB2-736D05F8115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226745-A5DF-4C3D-A85D-A4E92B077DA3}" type="pres">
      <dgm:prSet presAssocID="{F359A693-1577-4D71-AE78-8D41944D9911}" presName="sibTrans" presStyleLbl="sibTrans2D1" presStyleIdx="1" presStyleCnt="3"/>
      <dgm:spPr/>
      <dgm:t>
        <a:bodyPr/>
        <a:lstStyle/>
        <a:p>
          <a:endParaRPr lang="ru-RU"/>
        </a:p>
      </dgm:t>
    </dgm:pt>
    <dgm:pt modelId="{06F6407E-B40D-4621-A006-553D119947D7}" type="pres">
      <dgm:prSet presAssocID="{F359A693-1577-4D71-AE78-8D41944D9911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BC97BD55-7DC3-4C41-8229-908293E2B22D}" type="pres">
      <dgm:prSet presAssocID="{AC9745A9-6A2B-485B-89C5-8C7593D573C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457698-33D7-48AD-B439-2280B5B92AB2}" type="pres">
      <dgm:prSet presAssocID="{BB137832-E77F-4317-AE82-90518C0BF865}" presName="sibTrans" presStyleLbl="sibTrans2D1" presStyleIdx="2" presStyleCnt="3"/>
      <dgm:spPr/>
      <dgm:t>
        <a:bodyPr/>
        <a:lstStyle/>
        <a:p>
          <a:endParaRPr lang="ru-RU"/>
        </a:p>
      </dgm:t>
    </dgm:pt>
    <dgm:pt modelId="{B160DE51-6876-4F06-9A7B-AAA1F0EC144D}" type="pres">
      <dgm:prSet presAssocID="{BB137832-E77F-4317-AE82-90518C0BF865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5BA00B92-24AC-43EE-AAD7-48B1D8FD26C4}" type="presOf" srcId="{F359A693-1577-4D71-AE78-8D41944D9911}" destId="{C3226745-A5DF-4C3D-A85D-A4E92B077DA3}" srcOrd="0" destOrd="0" presId="urn:microsoft.com/office/officeart/2005/8/layout/cycle2"/>
    <dgm:cxn modelId="{938EDAA9-2E16-4321-97F7-E776E85D9EDC}" srcId="{1FE1AF20-CAA8-455A-B519-36AE64444D49}" destId="{AC9745A9-6A2B-485B-89C5-8C7593D573C5}" srcOrd="2" destOrd="0" parTransId="{3AA10EBB-0868-4800-9D47-7AB5DDC425FE}" sibTransId="{BB137832-E77F-4317-AE82-90518C0BF865}"/>
    <dgm:cxn modelId="{D6468631-AC84-472B-9C72-B0EFFB5C0ABE}" type="presOf" srcId="{AC9745A9-6A2B-485B-89C5-8C7593D573C5}" destId="{BC97BD55-7DC3-4C41-8229-908293E2B22D}" srcOrd="0" destOrd="0" presId="urn:microsoft.com/office/officeart/2005/8/layout/cycle2"/>
    <dgm:cxn modelId="{CA51B59A-DF58-45AF-A938-09AD57381E51}" type="presOf" srcId="{F359A693-1577-4D71-AE78-8D41944D9911}" destId="{06F6407E-B40D-4621-A006-553D119947D7}" srcOrd="1" destOrd="0" presId="urn:microsoft.com/office/officeart/2005/8/layout/cycle2"/>
    <dgm:cxn modelId="{4F76FFB7-FCB9-4100-82C5-2F1D092C9AA6}" type="presOf" srcId="{BB137832-E77F-4317-AE82-90518C0BF865}" destId="{B160DE51-6876-4F06-9A7B-AAA1F0EC144D}" srcOrd="1" destOrd="0" presId="urn:microsoft.com/office/officeart/2005/8/layout/cycle2"/>
    <dgm:cxn modelId="{3C9261FD-9EA3-4058-B18D-F7EFC826E5E5}" type="presOf" srcId="{A1466EC6-64E3-4B3B-9AC8-4132178C1062}" destId="{B231F16B-4EB1-409D-9660-BA1CA497FB96}" srcOrd="0" destOrd="0" presId="urn:microsoft.com/office/officeart/2005/8/layout/cycle2"/>
    <dgm:cxn modelId="{C50E7977-673C-445F-BBB0-164D9C88F2B9}" type="presOf" srcId="{1FE1AF20-CAA8-455A-B519-36AE64444D49}" destId="{2DD5CB38-B7E9-47FB-9EE8-D531663FB4D2}" srcOrd="0" destOrd="0" presId="urn:microsoft.com/office/officeart/2005/8/layout/cycle2"/>
    <dgm:cxn modelId="{D51193F9-072F-454B-B858-37DD224699D5}" type="presOf" srcId="{19E9C282-30CD-4B86-9EB2-736D05F81151}" destId="{AAFDEFCE-DCC7-47E5-81A6-5C9405A5A361}" srcOrd="0" destOrd="0" presId="urn:microsoft.com/office/officeart/2005/8/layout/cycle2"/>
    <dgm:cxn modelId="{89C60DCC-235B-4BC4-9A52-EE0D721A504D}" srcId="{1FE1AF20-CAA8-455A-B519-36AE64444D49}" destId="{EECB8D45-E9D5-496A-B078-31C23FFE47F0}" srcOrd="0" destOrd="0" parTransId="{EA648A37-BC2B-4B57-9093-EB1137ADC9FE}" sibTransId="{A1466EC6-64E3-4B3B-9AC8-4132178C1062}"/>
    <dgm:cxn modelId="{3F30219E-E2F3-4051-BE4A-E8D550D0BC38}" type="presOf" srcId="{EECB8D45-E9D5-496A-B078-31C23FFE47F0}" destId="{C06D926C-2EE2-4D26-BAFD-D7BB5F2A8AE5}" srcOrd="0" destOrd="0" presId="urn:microsoft.com/office/officeart/2005/8/layout/cycle2"/>
    <dgm:cxn modelId="{75189C10-F330-4C14-953F-85B28021486C}" type="presOf" srcId="{BB137832-E77F-4317-AE82-90518C0BF865}" destId="{2C457698-33D7-48AD-B439-2280B5B92AB2}" srcOrd="0" destOrd="0" presId="urn:microsoft.com/office/officeart/2005/8/layout/cycle2"/>
    <dgm:cxn modelId="{E8C04AF3-E66A-45D4-811C-4629A3E5E33C}" srcId="{1FE1AF20-CAA8-455A-B519-36AE64444D49}" destId="{19E9C282-30CD-4B86-9EB2-736D05F81151}" srcOrd="1" destOrd="0" parTransId="{CC66EC31-E913-4640-9E26-2DEA3F5AD864}" sibTransId="{F359A693-1577-4D71-AE78-8D41944D9911}"/>
    <dgm:cxn modelId="{DC27C177-DC4A-4D2A-8988-E6E1EDA8BF7C}" type="presOf" srcId="{A1466EC6-64E3-4B3B-9AC8-4132178C1062}" destId="{A79D01BC-ABCB-45A3-9B8C-086A9172AC66}" srcOrd="1" destOrd="0" presId="urn:microsoft.com/office/officeart/2005/8/layout/cycle2"/>
    <dgm:cxn modelId="{0D0DB055-8C75-44C5-8BBB-718C65B807B7}" type="presParOf" srcId="{2DD5CB38-B7E9-47FB-9EE8-D531663FB4D2}" destId="{C06D926C-2EE2-4D26-BAFD-D7BB5F2A8AE5}" srcOrd="0" destOrd="0" presId="urn:microsoft.com/office/officeart/2005/8/layout/cycle2"/>
    <dgm:cxn modelId="{B99A3DA6-6D1C-4BAE-B142-DF93E5E04AEC}" type="presParOf" srcId="{2DD5CB38-B7E9-47FB-9EE8-D531663FB4D2}" destId="{B231F16B-4EB1-409D-9660-BA1CA497FB96}" srcOrd="1" destOrd="0" presId="urn:microsoft.com/office/officeart/2005/8/layout/cycle2"/>
    <dgm:cxn modelId="{0874038A-291F-4659-8909-0F7435625589}" type="presParOf" srcId="{B231F16B-4EB1-409D-9660-BA1CA497FB96}" destId="{A79D01BC-ABCB-45A3-9B8C-086A9172AC66}" srcOrd="0" destOrd="0" presId="urn:microsoft.com/office/officeart/2005/8/layout/cycle2"/>
    <dgm:cxn modelId="{F7728053-4AED-489E-AF25-CD22DC86AE8F}" type="presParOf" srcId="{2DD5CB38-B7E9-47FB-9EE8-D531663FB4D2}" destId="{AAFDEFCE-DCC7-47E5-81A6-5C9405A5A361}" srcOrd="2" destOrd="0" presId="urn:microsoft.com/office/officeart/2005/8/layout/cycle2"/>
    <dgm:cxn modelId="{03D49290-3E26-4E00-97C0-F1C0F55C904A}" type="presParOf" srcId="{2DD5CB38-B7E9-47FB-9EE8-D531663FB4D2}" destId="{C3226745-A5DF-4C3D-A85D-A4E92B077DA3}" srcOrd="3" destOrd="0" presId="urn:microsoft.com/office/officeart/2005/8/layout/cycle2"/>
    <dgm:cxn modelId="{A90C4C84-763C-4038-B52C-825B1F63F390}" type="presParOf" srcId="{C3226745-A5DF-4C3D-A85D-A4E92B077DA3}" destId="{06F6407E-B40D-4621-A006-553D119947D7}" srcOrd="0" destOrd="0" presId="urn:microsoft.com/office/officeart/2005/8/layout/cycle2"/>
    <dgm:cxn modelId="{13BAAAA9-E52F-47E6-8960-4E1F435ECED1}" type="presParOf" srcId="{2DD5CB38-B7E9-47FB-9EE8-D531663FB4D2}" destId="{BC97BD55-7DC3-4C41-8229-908293E2B22D}" srcOrd="4" destOrd="0" presId="urn:microsoft.com/office/officeart/2005/8/layout/cycle2"/>
    <dgm:cxn modelId="{B7516BD5-318E-45B5-85D7-985EACFEF773}" type="presParOf" srcId="{2DD5CB38-B7E9-47FB-9EE8-D531663FB4D2}" destId="{2C457698-33D7-48AD-B439-2280B5B92AB2}" srcOrd="5" destOrd="0" presId="urn:microsoft.com/office/officeart/2005/8/layout/cycle2"/>
    <dgm:cxn modelId="{0C73ED31-0760-4AD9-B528-23B7284E0118}" type="presParOf" srcId="{2C457698-33D7-48AD-B439-2280B5B92AB2}" destId="{B160DE51-6876-4F06-9A7B-AAA1F0EC144D}" srcOrd="0" destOrd="0" presId="urn:microsoft.com/office/officeart/2005/8/layout/cycle2"/>
  </dgm:cxnLst>
  <dgm:bg/>
  <dgm:whole/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We is young.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63CAE774-5227-4345-93D8-6223E4D1FCF4}" type="presOf" srcId="{4B52F623-9EDD-4639-8F4F-A60159388BAE}" destId="{13583DBC-89D5-4A61-947C-7830DF8C31CC}" srcOrd="0" destOrd="0" presId="urn:microsoft.com/office/officeart/2005/8/layout/vList2"/>
    <dgm:cxn modelId="{F787CDBA-B4BA-454A-B6A0-C266E859F409}" type="presOf" srcId="{AA54ED0A-A7A9-4E1B-9CF6-A7AF3F2D899A}" destId="{DC3E2338-4F7B-49E8-8119-14A26B802010}" srcOrd="0" destOrd="0" presId="urn:microsoft.com/office/officeart/2005/8/layout/vList2"/>
    <dgm:cxn modelId="{6D7670BC-D0E4-4E67-BC34-87B935FC91B9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dirty="0" smtClean="0"/>
            <a:t>We </a:t>
          </a:r>
          <a:r>
            <a:rPr lang="en-US" sz="2800" b="1" u="sng" dirty="0" smtClean="0"/>
            <a:t>are</a:t>
          </a:r>
          <a:r>
            <a:rPr lang="en-US" sz="2800" b="1" dirty="0" smtClean="0"/>
            <a:t> young.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-125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70C756BA-4D08-4565-91C3-12E81E477637}" type="presOf" srcId="{AA54ED0A-A7A9-4E1B-9CF6-A7AF3F2D899A}" destId="{DC3E2338-4F7B-49E8-8119-14A26B802010}" srcOrd="0" destOrd="0" presId="urn:microsoft.com/office/officeart/2005/8/layout/vList2"/>
    <dgm:cxn modelId="{397708B6-D767-4221-8E44-29C66402CCC7}" type="presOf" srcId="{4B52F623-9EDD-4639-8F4F-A60159388BAE}" destId="{13583DBC-89D5-4A61-947C-7830DF8C31CC}" srcOrd="0" destOrd="0" presId="urn:microsoft.com/office/officeart/2005/8/layout/vList2"/>
    <dgm:cxn modelId="{FFB09964-3179-4910-BA70-E35B3BF1A188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They am old.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B24202-C28C-44DC-8C4C-D01A77DF5B3F}" type="presOf" srcId="{4B52F623-9EDD-4639-8F4F-A60159388BAE}" destId="{13583DBC-89D5-4A61-947C-7830DF8C31CC}" srcOrd="0" destOrd="0" presId="urn:microsoft.com/office/officeart/2005/8/layout/vList2"/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2F3C460C-136B-41D7-967B-5751A751FDB4}" type="presOf" srcId="{AA54ED0A-A7A9-4E1B-9CF6-A7AF3F2D899A}" destId="{DC3E2338-4F7B-49E8-8119-14A26B802010}" srcOrd="0" destOrd="0" presId="urn:microsoft.com/office/officeart/2005/8/layout/vList2"/>
    <dgm:cxn modelId="{2E241DAA-8758-4E85-A1C7-BF357A253A28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dirty="0" smtClean="0"/>
            <a:t>They </a:t>
          </a:r>
          <a:r>
            <a:rPr lang="en-US" sz="2800" b="1" u="sng" dirty="0" smtClean="0"/>
            <a:t>are</a:t>
          </a:r>
          <a:r>
            <a:rPr lang="en-US" sz="2800" b="1" dirty="0" smtClean="0"/>
            <a:t> old.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-125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A8743D-B446-47B2-A4FF-BD02711EAACB}" type="presOf" srcId="{AA54ED0A-A7A9-4E1B-9CF6-A7AF3F2D899A}" destId="{DC3E2338-4F7B-49E8-8119-14A26B802010}" srcOrd="0" destOrd="0" presId="urn:microsoft.com/office/officeart/2005/8/layout/vList2"/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3BAC5C7B-BCAF-4B6C-BABA-88FD368F8537}" type="presOf" srcId="{4B52F623-9EDD-4639-8F4F-A60159388BAE}" destId="{13583DBC-89D5-4A61-947C-7830DF8C31CC}" srcOrd="0" destOrd="0" presId="urn:microsoft.com/office/officeart/2005/8/layout/vList2"/>
    <dgm:cxn modelId="{1AFBCA87-C2C3-4BE5-9D8B-EE791ADB3892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1082FB86-8FE6-4749-8952-D84713C6EBE5}" type="doc">
      <dgm:prSet loTypeId="urn:microsoft.com/office/officeart/2005/8/layout/hierarchy1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EF497F3-3426-4260-9AA0-C2C2D9EF8B43}">
      <dgm:prSet phldrT="[Текст]" custT="1"/>
      <dgm:spPr/>
      <dgm:t>
        <a:bodyPr/>
        <a:lstStyle/>
        <a:p>
          <a:r>
            <a:rPr lang="en-US" sz="5600" b="1" u="sng" dirty="0" smtClean="0">
              <a:solidFill>
                <a:srgbClr val="0070C0"/>
              </a:solidFill>
            </a:rPr>
            <a:t>To be + not</a:t>
          </a:r>
        </a:p>
      </dgm:t>
    </dgm:pt>
    <dgm:pt modelId="{2D0EA5A2-3261-4E74-B08C-B0F67351945B}" type="parTrans" cxnId="{9926C6DC-5B52-40B4-8143-C8137237243B}">
      <dgm:prSet/>
      <dgm:spPr/>
      <dgm:t>
        <a:bodyPr/>
        <a:lstStyle/>
        <a:p>
          <a:endParaRPr lang="ru-RU"/>
        </a:p>
      </dgm:t>
    </dgm:pt>
    <dgm:pt modelId="{E5DC128C-4DD7-4FA9-9983-A2D5BB7CECC9}" type="sibTrans" cxnId="{9926C6DC-5B52-40B4-8143-C8137237243B}">
      <dgm:prSet/>
      <dgm:spPr/>
      <dgm:t>
        <a:bodyPr/>
        <a:lstStyle/>
        <a:p>
          <a:endParaRPr lang="ru-RU"/>
        </a:p>
      </dgm:t>
    </dgm:pt>
    <dgm:pt modelId="{0FF86A8F-72B7-47EC-BD03-14F46E5BBE66}">
      <dgm:prSet phldrT="[Текст]" custT="1"/>
      <dgm:spPr/>
      <dgm:t>
        <a:bodyPr/>
        <a:lstStyle/>
        <a:p>
          <a:r>
            <a:rPr lang="en-US" sz="4800" b="1" dirty="0" smtClean="0">
              <a:solidFill>
                <a:srgbClr val="FF0000"/>
              </a:solidFill>
            </a:rPr>
            <a:t>Am </a:t>
          </a:r>
          <a:r>
            <a:rPr lang="en-US" sz="4800" b="1" i="1" dirty="0" smtClean="0">
              <a:solidFill>
                <a:srgbClr val="C00000"/>
              </a:solidFill>
            </a:rPr>
            <a:t>not</a:t>
          </a:r>
        </a:p>
        <a:p>
          <a:r>
            <a:rPr lang="en-US" sz="3600" dirty="0" smtClean="0"/>
            <a:t>I </a:t>
          </a:r>
          <a:r>
            <a:rPr lang="en-US" sz="3600" b="1" dirty="0" smtClean="0">
              <a:solidFill>
                <a:srgbClr val="FF0000"/>
              </a:solidFill>
            </a:rPr>
            <a:t>am</a:t>
          </a:r>
          <a:r>
            <a:rPr lang="en-US" sz="3600" dirty="0" smtClean="0"/>
            <a:t> </a:t>
          </a:r>
          <a:r>
            <a:rPr lang="en-US" sz="3600" b="1" i="1" dirty="0" smtClean="0">
              <a:solidFill>
                <a:srgbClr val="C00000"/>
              </a:solidFill>
            </a:rPr>
            <a:t>not</a:t>
          </a:r>
          <a:r>
            <a:rPr lang="en-US" sz="3600" dirty="0" smtClean="0"/>
            <a:t> nine.</a:t>
          </a:r>
          <a:endParaRPr lang="ru-RU" sz="3600" dirty="0"/>
        </a:p>
      </dgm:t>
    </dgm:pt>
    <dgm:pt modelId="{1EFFFEB2-3EA7-4DF6-A4F1-5F0CBFF8F518}" type="parTrans" cxnId="{5436F797-63BF-4EBE-B7B2-66C16A7617AA}">
      <dgm:prSet/>
      <dgm:spPr/>
      <dgm:t>
        <a:bodyPr/>
        <a:lstStyle/>
        <a:p>
          <a:endParaRPr lang="ru-RU"/>
        </a:p>
      </dgm:t>
    </dgm:pt>
    <dgm:pt modelId="{0886958D-00F3-41DF-82E1-488DCF2D879B}" type="sibTrans" cxnId="{5436F797-63BF-4EBE-B7B2-66C16A7617AA}">
      <dgm:prSet/>
      <dgm:spPr/>
      <dgm:t>
        <a:bodyPr/>
        <a:lstStyle/>
        <a:p>
          <a:endParaRPr lang="ru-RU"/>
        </a:p>
      </dgm:t>
    </dgm:pt>
    <dgm:pt modelId="{89284321-9837-4A96-8BF8-9E181CE5C2C0}">
      <dgm:prSet phldrT="[Текст]" custT="1"/>
      <dgm:spPr/>
      <dgm:t>
        <a:bodyPr/>
        <a:lstStyle/>
        <a:p>
          <a:r>
            <a:rPr lang="en-US" sz="5200" b="1" dirty="0" smtClean="0">
              <a:solidFill>
                <a:srgbClr val="FF0000"/>
              </a:solidFill>
            </a:rPr>
            <a:t>Is </a:t>
          </a:r>
          <a:r>
            <a:rPr lang="en-US" sz="5200" b="1" i="1" dirty="0" smtClean="0">
              <a:solidFill>
                <a:srgbClr val="C00000"/>
              </a:solidFill>
            </a:rPr>
            <a:t>not</a:t>
          </a:r>
        </a:p>
        <a:p>
          <a:r>
            <a:rPr lang="en-US" sz="3600" dirty="0" smtClean="0"/>
            <a:t>He </a:t>
          </a:r>
          <a:r>
            <a:rPr lang="en-US" sz="3600" b="1" dirty="0" smtClean="0">
              <a:solidFill>
                <a:srgbClr val="FF0000"/>
              </a:solidFill>
            </a:rPr>
            <a:t>is</a:t>
          </a:r>
          <a:r>
            <a:rPr lang="en-US" sz="3600" dirty="0" smtClean="0"/>
            <a:t> </a:t>
          </a:r>
          <a:r>
            <a:rPr lang="en-US" sz="3600" b="1" i="1" dirty="0" smtClean="0">
              <a:solidFill>
                <a:srgbClr val="C00000"/>
              </a:solidFill>
            </a:rPr>
            <a:t>not</a:t>
          </a:r>
          <a:r>
            <a:rPr lang="en-US" sz="3600" dirty="0" smtClean="0"/>
            <a:t> tall.</a:t>
          </a:r>
          <a:endParaRPr lang="ru-RU" sz="3600" dirty="0"/>
        </a:p>
      </dgm:t>
    </dgm:pt>
    <dgm:pt modelId="{D2D72486-AAD4-450C-8E59-7F61C73E0BD7}" type="parTrans" cxnId="{0EA3E81C-5A7B-4A84-B7A4-EDDDCAEF99C3}">
      <dgm:prSet/>
      <dgm:spPr/>
      <dgm:t>
        <a:bodyPr/>
        <a:lstStyle/>
        <a:p>
          <a:endParaRPr lang="ru-RU"/>
        </a:p>
      </dgm:t>
    </dgm:pt>
    <dgm:pt modelId="{A1746B03-E3BC-431F-B8AE-17981531D36F}" type="sibTrans" cxnId="{0EA3E81C-5A7B-4A84-B7A4-EDDDCAEF99C3}">
      <dgm:prSet/>
      <dgm:spPr/>
      <dgm:t>
        <a:bodyPr/>
        <a:lstStyle/>
        <a:p>
          <a:endParaRPr lang="ru-RU"/>
        </a:p>
      </dgm:t>
    </dgm:pt>
    <dgm:pt modelId="{1323325D-30D4-4234-8C32-F0D8DCC1ED8A}">
      <dgm:prSet custT="1"/>
      <dgm:spPr/>
      <dgm:t>
        <a:bodyPr/>
        <a:lstStyle/>
        <a:p>
          <a:r>
            <a:rPr lang="en-US" sz="5200" b="1" dirty="0" smtClean="0">
              <a:solidFill>
                <a:srgbClr val="FF0000"/>
              </a:solidFill>
            </a:rPr>
            <a:t>Are </a:t>
          </a:r>
          <a:r>
            <a:rPr lang="en-US" sz="5200" b="1" i="1" dirty="0" smtClean="0">
              <a:solidFill>
                <a:srgbClr val="C00000"/>
              </a:solidFill>
            </a:rPr>
            <a:t>not</a:t>
          </a:r>
        </a:p>
        <a:p>
          <a:r>
            <a:rPr lang="en-US" sz="3600" dirty="0" smtClean="0"/>
            <a:t>We </a:t>
          </a:r>
          <a:r>
            <a:rPr lang="en-US" sz="3600" b="1" dirty="0" smtClean="0">
              <a:solidFill>
                <a:srgbClr val="FF0000"/>
              </a:solidFill>
            </a:rPr>
            <a:t>are</a:t>
          </a:r>
          <a:r>
            <a:rPr lang="en-US" sz="3600" dirty="0" smtClean="0"/>
            <a:t> </a:t>
          </a:r>
          <a:r>
            <a:rPr lang="en-US" sz="3600" b="1" i="1" dirty="0" smtClean="0">
              <a:solidFill>
                <a:srgbClr val="C00000"/>
              </a:solidFill>
            </a:rPr>
            <a:t>not</a:t>
          </a:r>
          <a:r>
            <a:rPr lang="en-US" sz="3600" dirty="0" smtClean="0"/>
            <a:t> happy.</a:t>
          </a:r>
          <a:endParaRPr lang="ru-RU" sz="3600" dirty="0"/>
        </a:p>
      </dgm:t>
    </dgm:pt>
    <dgm:pt modelId="{795C5933-EF67-42B7-A6D9-5A001A0CC200}" type="parTrans" cxnId="{43BAF6BE-C3F5-4EF6-A122-5990BD1EC81F}">
      <dgm:prSet/>
      <dgm:spPr/>
      <dgm:t>
        <a:bodyPr/>
        <a:lstStyle/>
        <a:p>
          <a:endParaRPr lang="ru-RU"/>
        </a:p>
      </dgm:t>
    </dgm:pt>
    <dgm:pt modelId="{B4A9BD90-A4D1-4B54-8E64-F2AA71273892}" type="sibTrans" cxnId="{43BAF6BE-C3F5-4EF6-A122-5990BD1EC81F}">
      <dgm:prSet/>
      <dgm:spPr/>
      <dgm:t>
        <a:bodyPr/>
        <a:lstStyle/>
        <a:p>
          <a:endParaRPr lang="ru-RU"/>
        </a:p>
      </dgm:t>
    </dgm:pt>
    <dgm:pt modelId="{2339854B-93F8-44B0-AA3A-0B1BBF47BE05}" type="pres">
      <dgm:prSet presAssocID="{1082FB86-8FE6-4749-8952-D84713C6EBE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57672AF-E98D-47E4-BEEF-7182C44663DA}" type="pres">
      <dgm:prSet presAssocID="{9EF497F3-3426-4260-9AA0-C2C2D9EF8B43}" presName="hierRoot1" presStyleCnt="0"/>
      <dgm:spPr/>
    </dgm:pt>
    <dgm:pt modelId="{65FAC69B-7B5F-4DAC-A113-692343934542}" type="pres">
      <dgm:prSet presAssocID="{9EF497F3-3426-4260-9AA0-C2C2D9EF8B43}" presName="composite" presStyleCnt="0"/>
      <dgm:spPr/>
    </dgm:pt>
    <dgm:pt modelId="{E90BDA39-24E6-4659-BEE7-F6EE70F02DE5}" type="pres">
      <dgm:prSet presAssocID="{9EF497F3-3426-4260-9AA0-C2C2D9EF8B43}" presName="background" presStyleLbl="node0" presStyleIdx="0" presStyleCnt="1"/>
      <dgm:spPr/>
    </dgm:pt>
    <dgm:pt modelId="{FE415ED9-D810-4305-A0D7-9AD3C9403FB5}" type="pres">
      <dgm:prSet presAssocID="{9EF497F3-3426-4260-9AA0-C2C2D9EF8B43}" presName="text" presStyleLbl="fgAcc0" presStyleIdx="0" presStyleCnt="1" custScaleX="211113" custScaleY="1507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7A6F38-9B62-446E-A8F7-1C91B74DC78D}" type="pres">
      <dgm:prSet presAssocID="{9EF497F3-3426-4260-9AA0-C2C2D9EF8B43}" presName="hierChild2" presStyleCnt="0"/>
      <dgm:spPr/>
    </dgm:pt>
    <dgm:pt modelId="{085FEB04-415F-4DE1-AABD-130565C53ED0}" type="pres">
      <dgm:prSet presAssocID="{1EFFFEB2-3EA7-4DF6-A4F1-5F0CBFF8F518}" presName="Name10" presStyleLbl="parChTrans1D2" presStyleIdx="0" presStyleCnt="3"/>
      <dgm:spPr/>
      <dgm:t>
        <a:bodyPr/>
        <a:lstStyle/>
        <a:p>
          <a:endParaRPr lang="ru-RU"/>
        </a:p>
      </dgm:t>
    </dgm:pt>
    <dgm:pt modelId="{195D3A31-3DA9-47A3-9AE7-243B93BEFA1F}" type="pres">
      <dgm:prSet presAssocID="{0FF86A8F-72B7-47EC-BD03-14F46E5BBE66}" presName="hierRoot2" presStyleCnt="0"/>
      <dgm:spPr/>
    </dgm:pt>
    <dgm:pt modelId="{022DF595-D71A-4DE6-A41B-F7BDC264D918}" type="pres">
      <dgm:prSet presAssocID="{0FF86A8F-72B7-47EC-BD03-14F46E5BBE66}" presName="composite2" presStyleCnt="0"/>
      <dgm:spPr/>
    </dgm:pt>
    <dgm:pt modelId="{8BA927DD-1013-4678-9187-7ED61423452A}" type="pres">
      <dgm:prSet presAssocID="{0FF86A8F-72B7-47EC-BD03-14F46E5BBE66}" presName="background2" presStyleLbl="node2" presStyleIdx="0" presStyleCnt="3"/>
      <dgm:spPr/>
    </dgm:pt>
    <dgm:pt modelId="{92EA9F0A-E810-468F-A35A-E9FF2CF87B17}" type="pres">
      <dgm:prSet presAssocID="{0FF86A8F-72B7-47EC-BD03-14F46E5BBE66}" presName="text2" presStyleLbl="fgAcc2" presStyleIdx="0" presStyleCnt="3" custScaleX="116666" custScaleY="1629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5B3468-F61D-44F7-A524-3298B42D503F}" type="pres">
      <dgm:prSet presAssocID="{0FF86A8F-72B7-47EC-BD03-14F46E5BBE66}" presName="hierChild3" presStyleCnt="0"/>
      <dgm:spPr/>
    </dgm:pt>
    <dgm:pt modelId="{3BA41D92-E0AA-47BA-BDD6-1F1BBA990E53}" type="pres">
      <dgm:prSet presAssocID="{D2D72486-AAD4-450C-8E59-7F61C73E0BD7}" presName="Name10" presStyleLbl="parChTrans1D2" presStyleIdx="1" presStyleCnt="3"/>
      <dgm:spPr/>
      <dgm:t>
        <a:bodyPr/>
        <a:lstStyle/>
        <a:p>
          <a:endParaRPr lang="ru-RU"/>
        </a:p>
      </dgm:t>
    </dgm:pt>
    <dgm:pt modelId="{B3CA3075-0F0D-4AAB-8451-1035C9F5A29B}" type="pres">
      <dgm:prSet presAssocID="{89284321-9837-4A96-8BF8-9E181CE5C2C0}" presName="hierRoot2" presStyleCnt="0"/>
      <dgm:spPr/>
    </dgm:pt>
    <dgm:pt modelId="{0661FD34-5AFB-4272-9080-F0F7262DE335}" type="pres">
      <dgm:prSet presAssocID="{89284321-9837-4A96-8BF8-9E181CE5C2C0}" presName="composite2" presStyleCnt="0"/>
      <dgm:spPr/>
    </dgm:pt>
    <dgm:pt modelId="{55035FB5-07BC-4E58-B39A-29E6C019E9BA}" type="pres">
      <dgm:prSet presAssocID="{89284321-9837-4A96-8BF8-9E181CE5C2C0}" presName="background2" presStyleLbl="node2" presStyleIdx="1" presStyleCnt="3"/>
      <dgm:spPr/>
    </dgm:pt>
    <dgm:pt modelId="{631FEE27-82B7-44FA-8759-5F5D7758CAF9}" type="pres">
      <dgm:prSet presAssocID="{89284321-9837-4A96-8BF8-9E181CE5C2C0}" presName="text2" presStyleLbl="fgAcc2" presStyleIdx="1" presStyleCnt="3" custScaleX="111886" custScaleY="1613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49D450-ED17-4137-930D-D27CE58CD8C1}" type="pres">
      <dgm:prSet presAssocID="{89284321-9837-4A96-8BF8-9E181CE5C2C0}" presName="hierChild3" presStyleCnt="0"/>
      <dgm:spPr/>
    </dgm:pt>
    <dgm:pt modelId="{8F16986A-20BF-4CC6-ACBF-A6E5568F7498}" type="pres">
      <dgm:prSet presAssocID="{795C5933-EF67-42B7-A6D9-5A001A0CC200}" presName="Name10" presStyleLbl="parChTrans1D2" presStyleIdx="2" presStyleCnt="3"/>
      <dgm:spPr/>
      <dgm:t>
        <a:bodyPr/>
        <a:lstStyle/>
        <a:p>
          <a:endParaRPr lang="ru-RU"/>
        </a:p>
      </dgm:t>
    </dgm:pt>
    <dgm:pt modelId="{C4528015-7F1A-474B-A63F-7D8204E09E52}" type="pres">
      <dgm:prSet presAssocID="{1323325D-30D4-4234-8C32-F0D8DCC1ED8A}" presName="hierRoot2" presStyleCnt="0"/>
      <dgm:spPr/>
    </dgm:pt>
    <dgm:pt modelId="{24BA23A8-167C-4CF2-9FBB-1B07CDAF4062}" type="pres">
      <dgm:prSet presAssocID="{1323325D-30D4-4234-8C32-F0D8DCC1ED8A}" presName="composite2" presStyleCnt="0"/>
      <dgm:spPr/>
    </dgm:pt>
    <dgm:pt modelId="{28C98B7F-2492-4698-A3CE-C05B0DBF7826}" type="pres">
      <dgm:prSet presAssocID="{1323325D-30D4-4234-8C32-F0D8DCC1ED8A}" presName="background2" presStyleLbl="node2" presStyleIdx="2" presStyleCnt="3"/>
      <dgm:spPr/>
    </dgm:pt>
    <dgm:pt modelId="{91CEBC9A-8EA8-49A1-AD73-E157E2E6B42F}" type="pres">
      <dgm:prSet presAssocID="{1323325D-30D4-4234-8C32-F0D8DCC1ED8A}" presName="text2" presStyleLbl="fgAcc2" presStyleIdx="2" presStyleCnt="3" custScaleX="119295" custScaleY="1629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9AC689-3DA7-4E02-B421-34EDA1F0B183}" type="pres">
      <dgm:prSet presAssocID="{1323325D-30D4-4234-8C32-F0D8DCC1ED8A}" presName="hierChild3" presStyleCnt="0"/>
      <dgm:spPr/>
    </dgm:pt>
  </dgm:ptLst>
  <dgm:cxnLst>
    <dgm:cxn modelId="{A4FD7B26-41DE-4312-8EF5-F13EC6FFCA50}" type="presOf" srcId="{0FF86A8F-72B7-47EC-BD03-14F46E5BBE66}" destId="{92EA9F0A-E810-468F-A35A-E9FF2CF87B17}" srcOrd="0" destOrd="0" presId="urn:microsoft.com/office/officeart/2005/8/layout/hierarchy1"/>
    <dgm:cxn modelId="{D14E8D23-E6E9-44BD-8783-B87B78EFC413}" type="presOf" srcId="{1323325D-30D4-4234-8C32-F0D8DCC1ED8A}" destId="{91CEBC9A-8EA8-49A1-AD73-E157E2E6B42F}" srcOrd="0" destOrd="0" presId="urn:microsoft.com/office/officeart/2005/8/layout/hierarchy1"/>
    <dgm:cxn modelId="{9926C6DC-5B52-40B4-8143-C8137237243B}" srcId="{1082FB86-8FE6-4749-8952-D84713C6EBE5}" destId="{9EF497F3-3426-4260-9AA0-C2C2D9EF8B43}" srcOrd="0" destOrd="0" parTransId="{2D0EA5A2-3261-4E74-B08C-B0F67351945B}" sibTransId="{E5DC128C-4DD7-4FA9-9983-A2D5BB7CECC9}"/>
    <dgm:cxn modelId="{3C920C71-5412-4218-B3D5-E91530BF9886}" type="presOf" srcId="{89284321-9837-4A96-8BF8-9E181CE5C2C0}" destId="{631FEE27-82B7-44FA-8759-5F5D7758CAF9}" srcOrd="0" destOrd="0" presId="urn:microsoft.com/office/officeart/2005/8/layout/hierarchy1"/>
    <dgm:cxn modelId="{0EA3E81C-5A7B-4A84-B7A4-EDDDCAEF99C3}" srcId="{9EF497F3-3426-4260-9AA0-C2C2D9EF8B43}" destId="{89284321-9837-4A96-8BF8-9E181CE5C2C0}" srcOrd="1" destOrd="0" parTransId="{D2D72486-AAD4-450C-8E59-7F61C73E0BD7}" sibTransId="{A1746B03-E3BC-431F-B8AE-17981531D36F}"/>
    <dgm:cxn modelId="{EF7803BF-E8A6-44EA-A78E-DDBB44F4E18E}" type="presOf" srcId="{D2D72486-AAD4-450C-8E59-7F61C73E0BD7}" destId="{3BA41D92-E0AA-47BA-BDD6-1F1BBA990E53}" srcOrd="0" destOrd="0" presId="urn:microsoft.com/office/officeart/2005/8/layout/hierarchy1"/>
    <dgm:cxn modelId="{92E8E11C-CA13-4991-98F3-57C4077F2552}" type="presOf" srcId="{1082FB86-8FE6-4749-8952-D84713C6EBE5}" destId="{2339854B-93F8-44B0-AA3A-0B1BBF47BE05}" srcOrd="0" destOrd="0" presId="urn:microsoft.com/office/officeart/2005/8/layout/hierarchy1"/>
    <dgm:cxn modelId="{5436F797-63BF-4EBE-B7B2-66C16A7617AA}" srcId="{9EF497F3-3426-4260-9AA0-C2C2D9EF8B43}" destId="{0FF86A8F-72B7-47EC-BD03-14F46E5BBE66}" srcOrd="0" destOrd="0" parTransId="{1EFFFEB2-3EA7-4DF6-A4F1-5F0CBFF8F518}" sibTransId="{0886958D-00F3-41DF-82E1-488DCF2D879B}"/>
    <dgm:cxn modelId="{43BAF6BE-C3F5-4EF6-A122-5990BD1EC81F}" srcId="{9EF497F3-3426-4260-9AA0-C2C2D9EF8B43}" destId="{1323325D-30D4-4234-8C32-F0D8DCC1ED8A}" srcOrd="2" destOrd="0" parTransId="{795C5933-EF67-42B7-A6D9-5A001A0CC200}" sibTransId="{B4A9BD90-A4D1-4B54-8E64-F2AA71273892}"/>
    <dgm:cxn modelId="{F0F4B68E-C0C9-41B6-9E9F-85C122140397}" type="presOf" srcId="{9EF497F3-3426-4260-9AA0-C2C2D9EF8B43}" destId="{FE415ED9-D810-4305-A0D7-9AD3C9403FB5}" srcOrd="0" destOrd="0" presId="urn:microsoft.com/office/officeart/2005/8/layout/hierarchy1"/>
    <dgm:cxn modelId="{C67FE82A-DC8D-4EA3-AC8D-10D4501E6482}" type="presOf" srcId="{795C5933-EF67-42B7-A6D9-5A001A0CC200}" destId="{8F16986A-20BF-4CC6-ACBF-A6E5568F7498}" srcOrd="0" destOrd="0" presId="urn:microsoft.com/office/officeart/2005/8/layout/hierarchy1"/>
    <dgm:cxn modelId="{45E9B0EB-3990-4B98-B849-C000B91324FE}" type="presOf" srcId="{1EFFFEB2-3EA7-4DF6-A4F1-5F0CBFF8F518}" destId="{085FEB04-415F-4DE1-AABD-130565C53ED0}" srcOrd="0" destOrd="0" presId="urn:microsoft.com/office/officeart/2005/8/layout/hierarchy1"/>
    <dgm:cxn modelId="{5D23C14D-80AC-498F-B749-25179965BBFD}" type="presParOf" srcId="{2339854B-93F8-44B0-AA3A-0B1BBF47BE05}" destId="{857672AF-E98D-47E4-BEEF-7182C44663DA}" srcOrd="0" destOrd="0" presId="urn:microsoft.com/office/officeart/2005/8/layout/hierarchy1"/>
    <dgm:cxn modelId="{489634D6-A9A4-4493-B5FA-B6EADE931EF5}" type="presParOf" srcId="{857672AF-E98D-47E4-BEEF-7182C44663DA}" destId="{65FAC69B-7B5F-4DAC-A113-692343934542}" srcOrd="0" destOrd="0" presId="urn:microsoft.com/office/officeart/2005/8/layout/hierarchy1"/>
    <dgm:cxn modelId="{ACAA2B9B-2639-4823-92F9-959FEEA9D288}" type="presParOf" srcId="{65FAC69B-7B5F-4DAC-A113-692343934542}" destId="{E90BDA39-24E6-4659-BEE7-F6EE70F02DE5}" srcOrd="0" destOrd="0" presId="urn:microsoft.com/office/officeart/2005/8/layout/hierarchy1"/>
    <dgm:cxn modelId="{62BCFEE1-5F9B-4DCE-9F0E-5FC79375CC39}" type="presParOf" srcId="{65FAC69B-7B5F-4DAC-A113-692343934542}" destId="{FE415ED9-D810-4305-A0D7-9AD3C9403FB5}" srcOrd="1" destOrd="0" presId="urn:microsoft.com/office/officeart/2005/8/layout/hierarchy1"/>
    <dgm:cxn modelId="{F82F83B2-DDD2-423E-A658-28974A13D2BE}" type="presParOf" srcId="{857672AF-E98D-47E4-BEEF-7182C44663DA}" destId="{A37A6F38-9B62-446E-A8F7-1C91B74DC78D}" srcOrd="1" destOrd="0" presId="urn:microsoft.com/office/officeart/2005/8/layout/hierarchy1"/>
    <dgm:cxn modelId="{59020626-DA0B-4113-BD53-6DA54A9545D8}" type="presParOf" srcId="{A37A6F38-9B62-446E-A8F7-1C91B74DC78D}" destId="{085FEB04-415F-4DE1-AABD-130565C53ED0}" srcOrd="0" destOrd="0" presId="urn:microsoft.com/office/officeart/2005/8/layout/hierarchy1"/>
    <dgm:cxn modelId="{44C9B7DA-E0C2-49BF-BF61-E85EA86945C6}" type="presParOf" srcId="{A37A6F38-9B62-446E-A8F7-1C91B74DC78D}" destId="{195D3A31-3DA9-47A3-9AE7-243B93BEFA1F}" srcOrd="1" destOrd="0" presId="urn:microsoft.com/office/officeart/2005/8/layout/hierarchy1"/>
    <dgm:cxn modelId="{12565C0F-8A21-4FF2-B3C0-EFEC9333F958}" type="presParOf" srcId="{195D3A31-3DA9-47A3-9AE7-243B93BEFA1F}" destId="{022DF595-D71A-4DE6-A41B-F7BDC264D918}" srcOrd="0" destOrd="0" presId="urn:microsoft.com/office/officeart/2005/8/layout/hierarchy1"/>
    <dgm:cxn modelId="{BC4E3ED8-2A8F-4FA9-B09B-58CBE12F6C52}" type="presParOf" srcId="{022DF595-D71A-4DE6-A41B-F7BDC264D918}" destId="{8BA927DD-1013-4678-9187-7ED61423452A}" srcOrd="0" destOrd="0" presId="urn:microsoft.com/office/officeart/2005/8/layout/hierarchy1"/>
    <dgm:cxn modelId="{75028FD0-B18E-4D1B-8C8C-86F7F954AA2F}" type="presParOf" srcId="{022DF595-D71A-4DE6-A41B-F7BDC264D918}" destId="{92EA9F0A-E810-468F-A35A-E9FF2CF87B17}" srcOrd="1" destOrd="0" presId="urn:microsoft.com/office/officeart/2005/8/layout/hierarchy1"/>
    <dgm:cxn modelId="{EA80DAAE-DB39-45B3-971F-8175A7B6BD34}" type="presParOf" srcId="{195D3A31-3DA9-47A3-9AE7-243B93BEFA1F}" destId="{025B3468-F61D-44F7-A524-3298B42D503F}" srcOrd="1" destOrd="0" presId="urn:microsoft.com/office/officeart/2005/8/layout/hierarchy1"/>
    <dgm:cxn modelId="{DC582E39-8AE4-4AF6-8CE2-D9210951FD93}" type="presParOf" srcId="{A37A6F38-9B62-446E-A8F7-1C91B74DC78D}" destId="{3BA41D92-E0AA-47BA-BDD6-1F1BBA990E53}" srcOrd="2" destOrd="0" presId="urn:microsoft.com/office/officeart/2005/8/layout/hierarchy1"/>
    <dgm:cxn modelId="{BFFD85F3-16D1-4167-AA0D-69DB65E9BBD0}" type="presParOf" srcId="{A37A6F38-9B62-446E-A8F7-1C91B74DC78D}" destId="{B3CA3075-0F0D-4AAB-8451-1035C9F5A29B}" srcOrd="3" destOrd="0" presId="urn:microsoft.com/office/officeart/2005/8/layout/hierarchy1"/>
    <dgm:cxn modelId="{87A8419F-B635-4744-920A-0D23913FB8CE}" type="presParOf" srcId="{B3CA3075-0F0D-4AAB-8451-1035C9F5A29B}" destId="{0661FD34-5AFB-4272-9080-F0F7262DE335}" srcOrd="0" destOrd="0" presId="urn:microsoft.com/office/officeart/2005/8/layout/hierarchy1"/>
    <dgm:cxn modelId="{F93B4102-6716-4125-AF4E-E9B801838375}" type="presParOf" srcId="{0661FD34-5AFB-4272-9080-F0F7262DE335}" destId="{55035FB5-07BC-4E58-B39A-29E6C019E9BA}" srcOrd="0" destOrd="0" presId="urn:microsoft.com/office/officeart/2005/8/layout/hierarchy1"/>
    <dgm:cxn modelId="{ED50DACB-AA8E-405A-AEBC-C74D72C28549}" type="presParOf" srcId="{0661FD34-5AFB-4272-9080-F0F7262DE335}" destId="{631FEE27-82B7-44FA-8759-5F5D7758CAF9}" srcOrd="1" destOrd="0" presId="urn:microsoft.com/office/officeart/2005/8/layout/hierarchy1"/>
    <dgm:cxn modelId="{9B521827-D6FA-4CDA-9930-CA33071BD432}" type="presParOf" srcId="{B3CA3075-0F0D-4AAB-8451-1035C9F5A29B}" destId="{C849D450-ED17-4137-930D-D27CE58CD8C1}" srcOrd="1" destOrd="0" presId="urn:microsoft.com/office/officeart/2005/8/layout/hierarchy1"/>
    <dgm:cxn modelId="{F63852A5-3ED4-4F58-A148-36ED0CF5D5C5}" type="presParOf" srcId="{A37A6F38-9B62-446E-A8F7-1C91B74DC78D}" destId="{8F16986A-20BF-4CC6-ACBF-A6E5568F7498}" srcOrd="4" destOrd="0" presId="urn:microsoft.com/office/officeart/2005/8/layout/hierarchy1"/>
    <dgm:cxn modelId="{CF2C3D2F-B130-4931-B5D9-84C2B3CA22B7}" type="presParOf" srcId="{A37A6F38-9B62-446E-A8F7-1C91B74DC78D}" destId="{C4528015-7F1A-474B-A63F-7D8204E09E52}" srcOrd="5" destOrd="0" presId="urn:microsoft.com/office/officeart/2005/8/layout/hierarchy1"/>
    <dgm:cxn modelId="{1F92BD58-303D-4CDE-9EFF-2FD4D124045C}" type="presParOf" srcId="{C4528015-7F1A-474B-A63F-7D8204E09E52}" destId="{24BA23A8-167C-4CF2-9FBB-1B07CDAF4062}" srcOrd="0" destOrd="0" presId="urn:microsoft.com/office/officeart/2005/8/layout/hierarchy1"/>
    <dgm:cxn modelId="{55A7E055-9A5C-4092-9F3D-69A0E95AE7A4}" type="presParOf" srcId="{24BA23A8-167C-4CF2-9FBB-1B07CDAF4062}" destId="{28C98B7F-2492-4698-A3CE-C05B0DBF7826}" srcOrd="0" destOrd="0" presId="urn:microsoft.com/office/officeart/2005/8/layout/hierarchy1"/>
    <dgm:cxn modelId="{4E735D41-F202-43F0-9046-9C816C828396}" type="presParOf" srcId="{24BA23A8-167C-4CF2-9FBB-1B07CDAF4062}" destId="{91CEBC9A-8EA8-49A1-AD73-E157E2E6B42F}" srcOrd="1" destOrd="0" presId="urn:microsoft.com/office/officeart/2005/8/layout/hierarchy1"/>
    <dgm:cxn modelId="{BD42AEC7-0F17-401B-B707-3C7114006C8A}" type="presParOf" srcId="{C4528015-7F1A-474B-A63F-7D8204E09E52}" destId="{0C9AC689-3DA7-4E02-B421-34EDA1F0B183}" srcOrd="1" destOrd="0" presId="urn:microsoft.com/office/officeart/2005/8/layout/hierarchy1"/>
  </dgm:cxnLst>
  <dgm:bg/>
  <dgm:whole/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1082FB86-8FE6-4749-8952-D84713C6EBE5}" type="doc">
      <dgm:prSet loTypeId="urn:microsoft.com/office/officeart/2005/8/layout/hierarchy1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EF497F3-3426-4260-9AA0-C2C2D9EF8B43}">
      <dgm:prSet phldrT="[Текст]" custT="1"/>
      <dgm:spPr/>
      <dgm:t>
        <a:bodyPr/>
        <a:lstStyle/>
        <a:p>
          <a:r>
            <a:rPr lang="en-US" sz="6600" b="1" u="sng" dirty="0" smtClean="0">
              <a:solidFill>
                <a:srgbClr val="FF0000"/>
              </a:solidFill>
            </a:rPr>
            <a:t>Am</a:t>
          </a:r>
          <a:r>
            <a:rPr lang="en-US" sz="6600" b="1" u="none" dirty="0" smtClean="0">
              <a:solidFill>
                <a:srgbClr val="FF0000"/>
              </a:solidFill>
            </a:rPr>
            <a:t> </a:t>
          </a:r>
          <a:r>
            <a:rPr lang="en-US" sz="6600" b="1" i="1" u="sng" dirty="0" smtClean="0">
              <a:solidFill>
                <a:srgbClr val="C00000"/>
              </a:solidFill>
            </a:rPr>
            <a:t>not</a:t>
          </a:r>
        </a:p>
      </dgm:t>
    </dgm:pt>
    <dgm:pt modelId="{2D0EA5A2-3261-4E74-B08C-B0F67351945B}" type="parTrans" cxnId="{9926C6DC-5B52-40B4-8143-C8137237243B}">
      <dgm:prSet/>
      <dgm:spPr/>
      <dgm:t>
        <a:bodyPr/>
        <a:lstStyle/>
        <a:p>
          <a:endParaRPr lang="ru-RU"/>
        </a:p>
      </dgm:t>
    </dgm:pt>
    <dgm:pt modelId="{E5DC128C-4DD7-4FA9-9983-A2D5BB7CECC9}" type="sibTrans" cxnId="{9926C6DC-5B52-40B4-8143-C8137237243B}">
      <dgm:prSet/>
      <dgm:spPr/>
      <dgm:t>
        <a:bodyPr/>
        <a:lstStyle/>
        <a:p>
          <a:endParaRPr lang="ru-RU"/>
        </a:p>
      </dgm:t>
    </dgm:pt>
    <dgm:pt modelId="{9BB7265A-41D2-4BD8-8796-C1971633D021}">
      <dgm:prSet custT="1"/>
      <dgm:spPr/>
      <dgm:t>
        <a:bodyPr/>
        <a:lstStyle/>
        <a:p>
          <a:pPr algn="ctr"/>
          <a:r>
            <a:rPr lang="en-US" sz="6200" b="1" i="0" u="none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I</a:t>
          </a:r>
        </a:p>
        <a:p>
          <a:pPr algn="ctr"/>
          <a:r>
            <a:rPr lang="en-US" sz="3200" b="1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</a:t>
          </a:r>
          <a:r>
            <a:rPr lang="en-US" sz="32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3200" b="1" i="0" u="none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3200" b="1" i="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am</a:t>
          </a:r>
          <a:r>
            <a:rPr lang="en-US" sz="3200" b="1" i="0" u="none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3200" b="1" i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not</a:t>
          </a:r>
          <a:r>
            <a:rPr lang="en-US" sz="32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brave.  </a:t>
          </a:r>
        </a:p>
        <a:p>
          <a:pPr algn="ctr"/>
          <a:r>
            <a:rPr lang="en-US" sz="3200" b="1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</a:t>
          </a:r>
          <a:r>
            <a:rPr lang="en-US" sz="32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3200" b="1" i="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am</a:t>
          </a:r>
          <a:r>
            <a:rPr lang="en-US" sz="3200" b="1" i="0" u="none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3200" b="1" i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not</a:t>
          </a:r>
          <a:r>
            <a:rPr lang="en-US" sz="32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a farmer. </a:t>
          </a:r>
        </a:p>
        <a:p>
          <a:pPr algn="ctr"/>
          <a:r>
            <a:rPr lang="en-US" sz="3200" b="1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</a:t>
          </a:r>
          <a:r>
            <a:rPr lang="en-US" sz="32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3200" b="1" i="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am</a:t>
          </a:r>
          <a:r>
            <a:rPr lang="en-US" sz="3200" b="1" i="0" u="none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3200" b="1" i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not</a:t>
          </a:r>
          <a:r>
            <a:rPr lang="en-US" sz="32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Kate. </a:t>
          </a:r>
        </a:p>
      </dgm:t>
    </dgm:pt>
    <dgm:pt modelId="{450300F7-D86A-45F7-A919-9E0CFCA043C9}" type="parTrans" cxnId="{17D0653A-FB8E-4FC1-9922-947EC54BECCC}">
      <dgm:prSet/>
      <dgm:spPr/>
      <dgm:t>
        <a:bodyPr/>
        <a:lstStyle/>
        <a:p>
          <a:endParaRPr lang="ru-RU"/>
        </a:p>
      </dgm:t>
    </dgm:pt>
    <dgm:pt modelId="{8E332003-BF2A-44D9-83DE-5C66E9BCB53A}" type="sibTrans" cxnId="{17D0653A-FB8E-4FC1-9922-947EC54BECCC}">
      <dgm:prSet/>
      <dgm:spPr/>
      <dgm:t>
        <a:bodyPr/>
        <a:lstStyle/>
        <a:p>
          <a:endParaRPr lang="ru-RU"/>
        </a:p>
      </dgm:t>
    </dgm:pt>
    <dgm:pt modelId="{2339854B-93F8-44B0-AA3A-0B1BBF47BE05}" type="pres">
      <dgm:prSet presAssocID="{1082FB86-8FE6-4749-8952-D84713C6EBE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57672AF-E98D-47E4-BEEF-7182C44663DA}" type="pres">
      <dgm:prSet presAssocID="{9EF497F3-3426-4260-9AA0-C2C2D9EF8B43}" presName="hierRoot1" presStyleCnt="0"/>
      <dgm:spPr/>
    </dgm:pt>
    <dgm:pt modelId="{65FAC69B-7B5F-4DAC-A113-692343934542}" type="pres">
      <dgm:prSet presAssocID="{9EF497F3-3426-4260-9AA0-C2C2D9EF8B43}" presName="composite" presStyleCnt="0"/>
      <dgm:spPr/>
    </dgm:pt>
    <dgm:pt modelId="{E90BDA39-24E6-4659-BEE7-F6EE70F02DE5}" type="pres">
      <dgm:prSet presAssocID="{9EF497F3-3426-4260-9AA0-C2C2D9EF8B43}" presName="background" presStyleLbl="node0" presStyleIdx="0" presStyleCnt="1"/>
      <dgm:spPr/>
    </dgm:pt>
    <dgm:pt modelId="{FE415ED9-D810-4305-A0D7-9AD3C9403FB5}" type="pres">
      <dgm:prSet presAssocID="{9EF497F3-3426-4260-9AA0-C2C2D9EF8B43}" presName="text" presStyleLbl="fgAcc0" presStyleIdx="0" presStyleCnt="1" custScaleX="98299" custScaleY="72491" custLinFactNeighborX="456" custLinFactNeighborY="-67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7A6F38-9B62-446E-A8F7-1C91B74DC78D}" type="pres">
      <dgm:prSet presAssocID="{9EF497F3-3426-4260-9AA0-C2C2D9EF8B43}" presName="hierChild2" presStyleCnt="0"/>
      <dgm:spPr/>
    </dgm:pt>
    <dgm:pt modelId="{94505EA7-410F-425B-915A-90C0F894BC4F}" type="pres">
      <dgm:prSet presAssocID="{450300F7-D86A-45F7-A919-9E0CFCA043C9}" presName="Name10" presStyleLbl="parChTrans1D2" presStyleIdx="0" presStyleCnt="1"/>
      <dgm:spPr/>
      <dgm:t>
        <a:bodyPr/>
        <a:lstStyle/>
        <a:p>
          <a:endParaRPr lang="ru-RU"/>
        </a:p>
      </dgm:t>
    </dgm:pt>
    <dgm:pt modelId="{A0762CE7-0839-412B-9F74-EDA1D0FB9623}" type="pres">
      <dgm:prSet presAssocID="{9BB7265A-41D2-4BD8-8796-C1971633D021}" presName="hierRoot2" presStyleCnt="0"/>
      <dgm:spPr/>
    </dgm:pt>
    <dgm:pt modelId="{E06384C6-E0E4-4274-9A7D-38D2F6F987D8}" type="pres">
      <dgm:prSet presAssocID="{9BB7265A-41D2-4BD8-8796-C1971633D021}" presName="composite2" presStyleCnt="0"/>
      <dgm:spPr/>
    </dgm:pt>
    <dgm:pt modelId="{D3E90D8E-A42A-4416-AC64-E74096182B25}" type="pres">
      <dgm:prSet presAssocID="{9BB7265A-41D2-4BD8-8796-C1971633D021}" presName="background2" presStyleLbl="node2" presStyleIdx="0" presStyleCnt="1"/>
      <dgm:spPr/>
    </dgm:pt>
    <dgm:pt modelId="{FF31EB55-993C-4537-B40A-1037EF8FDEBE}" type="pres">
      <dgm:prSet presAssocID="{9BB7265A-41D2-4BD8-8796-C1971633D021}" presName="text2" presStyleLbl="fgAcc2" presStyleIdx="0" presStyleCnt="1" custScaleX="188528" custScaleY="135287" custLinFactNeighborX="2015" custLinFactNeighborY="-208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F8D869-1898-406C-9EE0-B8DFB01B92F7}" type="pres">
      <dgm:prSet presAssocID="{9BB7265A-41D2-4BD8-8796-C1971633D021}" presName="hierChild3" presStyleCnt="0"/>
      <dgm:spPr/>
    </dgm:pt>
  </dgm:ptLst>
  <dgm:cxnLst>
    <dgm:cxn modelId="{17D0653A-FB8E-4FC1-9922-947EC54BECCC}" srcId="{9EF497F3-3426-4260-9AA0-C2C2D9EF8B43}" destId="{9BB7265A-41D2-4BD8-8796-C1971633D021}" srcOrd="0" destOrd="0" parTransId="{450300F7-D86A-45F7-A919-9E0CFCA043C9}" sibTransId="{8E332003-BF2A-44D9-83DE-5C66E9BCB53A}"/>
    <dgm:cxn modelId="{46611E1B-65F5-47B7-9824-D0F4F716FFBC}" type="presOf" srcId="{450300F7-D86A-45F7-A919-9E0CFCA043C9}" destId="{94505EA7-410F-425B-915A-90C0F894BC4F}" srcOrd="0" destOrd="0" presId="urn:microsoft.com/office/officeart/2005/8/layout/hierarchy1"/>
    <dgm:cxn modelId="{37E2834A-DD12-472D-AD3C-3F14CEAA1B0B}" type="presOf" srcId="{9EF497F3-3426-4260-9AA0-C2C2D9EF8B43}" destId="{FE415ED9-D810-4305-A0D7-9AD3C9403FB5}" srcOrd="0" destOrd="0" presId="urn:microsoft.com/office/officeart/2005/8/layout/hierarchy1"/>
    <dgm:cxn modelId="{F65384B6-24A3-4A52-92E4-196A2EC84E41}" type="presOf" srcId="{1082FB86-8FE6-4749-8952-D84713C6EBE5}" destId="{2339854B-93F8-44B0-AA3A-0B1BBF47BE05}" srcOrd="0" destOrd="0" presId="urn:microsoft.com/office/officeart/2005/8/layout/hierarchy1"/>
    <dgm:cxn modelId="{0047F316-2C95-4BE6-A350-E1C542BC7592}" type="presOf" srcId="{9BB7265A-41D2-4BD8-8796-C1971633D021}" destId="{FF31EB55-993C-4537-B40A-1037EF8FDEBE}" srcOrd="0" destOrd="0" presId="urn:microsoft.com/office/officeart/2005/8/layout/hierarchy1"/>
    <dgm:cxn modelId="{9926C6DC-5B52-40B4-8143-C8137237243B}" srcId="{1082FB86-8FE6-4749-8952-D84713C6EBE5}" destId="{9EF497F3-3426-4260-9AA0-C2C2D9EF8B43}" srcOrd="0" destOrd="0" parTransId="{2D0EA5A2-3261-4E74-B08C-B0F67351945B}" sibTransId="{E5DC128C-4DD7-4FA9-9983-A2D5BB7CECC9}"/>
    <dgm:cxn modelId="{314B33EB-9973-4F3D-84E3-2CCCAEDB9846}" type="presParOf" srcId="{2339854B-93F8-44B0-AA3A-0B1BBF47BE05}" destId="{857672AF-E98D-47E4-BEEF-7182C44663DA}" srcOrd="0" destOrd="0" presId="urn:microsoft.com/office/officeart/2005/8/layout/hierarchy1"/>
    <dgm:cxn modelId="{417B0971-CE1A-436D-8E76-27F98E4647B8}" type="presParOf" srcId="{857672AF-E98D-47E4-BEEF-7182C44663DA}" destId="{65FAC69B-7B5F-4DAC-A113-692343934542}" srcOrd="0" destOrd="0" presId="urn:microsoft.com/office/officeart/2005/8/layout/hierarchy1"/>
    <dgm:cxn modelId="{705AE97F-49FC-4BF1-B864-57D66A842CC6}" type="presParOf" srcId="{65FAC69B-7B5F-4DAC-A113-692343934542}" destId="{E90BDA39-24E6-4659-BEE7-F6EE70F02DE5}" srcOrd="0" destOrd="0" presId="urn:microsoft.com/office/officeart/2005/8/layout/hierarchy1"/>
    <dgm:cxn modelId="{C852CD1E-BD2B-4129-B0E1-E6D6A7F023D7}" type="presParOf" srcId="{65FAC69B-7B5F-4DAC-A113-692343934542}" destId="{FE415ED9-D810-4305-A0D7-9AD3C9403FB5}" srcOrd="1" destOrd="0" presId="urn:microsoft.com/office/officeart/2005/8/layout/hierarchy1"/>
    <dgm:cxn modelId="{1ED0A8B1-4EF1-41A7-AFAA-226B400311DA}" type="presParOf" srcId="{857672AF-E98D-47E4-BEEF-7182C44663DA}" destId="{A37A6F38-9B62-446E-A8F7-1C91B74DC78D}" srcOrd="1" destOrd="0" presId="urn:microsoft.com/office/officeart/2005/8/layout/hierarchy1"/>
    <dgm:cxn modelId="{959973FD-5794-4408-8EB9-4EA6527AABB4}" type="presParOf" srcId="{A37A6F38-9B62-446E-A8F7-1C91B74DC78D}" destId="{94505EA7-410F-425B-915A-90C0F894BC4F}" srcOrd="0" destOrd="0" presId="urn:microsoft.com/office/officeart/2005/8/layout/hierarchy1"/>
    <dgm:cxn modelId="{9DD68170-1CF8-4A79-A65B-608D95161212}" type="presParOf" srcId="{A37A6F38-9B62-446E-A8F7-1C91B74DC78D}" destId="{A0762CE7-0839-412B-9F74-EDA1D0FB9623}" srcOrd="1" destOrd="0" presId="urn:microsoft.com/office/officeart/2005/8/layout/hierarchy1"/>
    <dgm:cxn modelId="{5AC263CC-33CF-4E58-B846-EB6AD254DC29}" type="presParOf" srcId="{A0762CE7-0839-412B-9F74-EDA1D0FB9623}" destId="{E06384C6-E0E4-4274-9A7D-38D2F6F987D8}" srcOrd="0" destOrd="0" presId="urn:microsoft.com/office/officeart/2005/8/layout/hierarchy1"/>
    <dgm:cxn modelId="{72481AD7-C8C4-4BA9-8E30-2200A96E2BD6}" type="presParOf" srcId="{E06384C6-E0E4-4274-9A7D-38D2F6F987D8}" destId="{D3E90D8E-A42A-4416-AC64-E74096182B25}" srcOrd="0" destOrd="0" presId="urn:microsoft.com/office/officeart/2005/8/layout/hierarchy1"/>
    <dgm:cxn modelId="{DE48856A-350F-4200-8AB1-86934663DD29}" type="presParOf" srcId="{E06384C6-E0E4-4274-9A7D-38D2F6F987D8}" destId="{FF31EB55-993C-4537-B40A-1037EF8FDEBE}" srcOrd="1" destOrd="0" presId="urn:microsoft.com/office/officeart/2005/8/layout/hierarchy1"/>
    <dgm:cxn modelId="{D86D6B90-E07F-4DAE-87C0-49F4CAC3C99C}" type="presParOf" srcId="{A0762CE7-0839-412B-9F74-EDA1D0FB9623}" destId="{41F8D869-1898-406C-9EE0-B8DFB01B92F7}" srcOrd="1" destOrd="0" presId="urn:microsoft.com/office/officeart/2005/8/layout/hierarchy1"/>
  </dgm:cxnLst>
  <dgm:bg/>
  <dgm:whole/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1082FB86-8FE6-4749-8952-D84713C6EBE5}" type="doc">
      <dgm:prSet loTypeId="urn:microsoft.com/office/officeart/2005/8/layout/hierarchy1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EF497F3-3426-4260-9AA0-C2C2D9EF8B43}">
      <dgm:prSet phldrT="[Текст]" custT="1"/>
      <dgm:spPr/>
      <dgm:t>
        <a:bodyPr/>
        <a:lstStyle/>
        <a:p>
          <a:r>
            <a:rPr lang="en-US" sz="6600" b="1" u="sng" dirty="0" smtClean="0">
              <a:solidFill>
                <a:srgbClr val="FF0000"/>
              </a:solidFill>
            </a:rPr>
            <a:t>Is</a:t>
          </a:r>
          <a:r>
            <a:rPr lang="en-US" sz="6600" b="1" u="none" dirty="0" smtClean="0">
              <a:solidFill>
                <a:srgbClr val="FF0000"/>
              </a:solidFill>
            </a:rPr>
            <a:t> </a:t>
          </a:r>
          <a:r>
            <a:rPr lang="en-US" sz="6600" b="1" i="1" u="sng" dirty="0" smtClean="0">
              <a:solidFill>
                <a:srgbClr val="C00000"/>
              </a:solidFill>
            </a:rPr>
            <a:t>not</a:t>
          </a:r>
          <a:endParaRPr lang="ru-RU" sz="6600" b="1" i="1" u="sng" dirty="0">
            <a:solidFill>
              <a:srgbClr val="C00000"/>
            </a:solidFill>
          </a:endParaRPr>
        </a:p>
      </dgm:t>
    </dgm:pt>
    <dgm:pt modelId="{2D0EA5A2-3261-4E74-B08C-B0F67351945B}" type="parTrans" cxnId="{9926C6DC-5B52-40B4-8143-C8137237243B}">
      <dgm:prSet/>
      <dgm:spPr/>
      <dgm:t>
        <a:bodyPr/>
        <a:lstStyle/>
        <a:p>
          <a:endParaRPr lang="ru-RU"/>
        </a:p>
      </dgm:t>
    </dgm:pt>
    <dgm:pt modelId="{E5DC128C-4DD7-4FA9-9983-A2D5BB7CECC9}" type="sibTrans" cxnId="{9926C6DC-5B52-40B4-8143-C8137237243B}">
      <dgm:prSet/>
      <dgm:spPr/>
      <dgm:t>
        <a:bodyPr/>
        <a:lstStyle/>
        <a:p>
          <a:endParaRPr lang="ru-RU"/>
        </a:p>
      </dgm:t>
    </dgm:pt>
    <dgm:pt modelId="{0FF86A8F-72B7-47EC-BD03-14F46E5BBE66}">
      <dgm:prSet phldrT="[Текст]" custT="1"/>
      <dgm:spPr/>
      <dgm:t>
        <a:bodyPr/>
        <a:lstStyle/>
        <a:p>
          <a:r>
            <a:rPr lang="en-US" sz="5200" b="1" dirty="0" smtClean="0">
              <a:solidFill>
                <a:srgbClr val="C00000"/>
              </a:solidFill>
            </a:rPr>
            <a:t>He</a:t>
          </a:r>
        </a:p>
        <a:p>
          <a:r>
            <a:rPr lang="en-US" sz="2800" b="1" dirty="0" smtClean="0">
              <a:solidFill>
                <a:schemeClr val="tx1"/>
              </a:solidFill>
            </a:rPr>
            <a:t>He</a:t>
          </a:r>
          <a:r>
            <a:rPr lang="en-US" sz="2800" b="1" dirty="0" smtClean="0">
              <a:solidFill>
                <a:srgbClr val="C00000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is</a:t>
          </a:r>
          <a:r>
            <a:rPr lang="en-US" sz="2800" b="1" u="none" dirty="0" smtClean="0">
              <a:solidFill>
                <a:srgbClr val="FF0000"/>
              </a:solidFill>
            </a:rPr>
            <a:t> </a:t>
          </a:r>
          <a:r>
            <a:rPr lang="en-US" sz="2800" b="1" i="1" u="sng" dirty="0" smtClean="0">
              <a:solidFill>
                <a:srgbClr val="C00000"/>
              </a:solidFill>
            </a:rPr>
            <a:t>not</a:t>
          </a:r>
          <a:r>
            <a:rPr lang="en-US" sz="2800" b="1" i="1" u="none" dirty="0" smtClean="0">
              <a:solidFill>
                <a:srgbClr val="C00000"/>
              </a:solidFill>
            </a:rPr>
            <a:t>       </a:t>
          </a:r>
          <a:r>
            <a:rPr lang="en-US" sz="2800" b="0" dirty="0" smtClean="0">
              <a:solidFill>
                <a:schemeClr val="tx1"/>
              </a:solidFill>
            </a:rPr>
            <a:t> a doctor.</a:t>
          </a:r>
        </a:p>
        <a:p>
          <a:r>
            <a:rPr lang="en-US" sz="2800" b="1" dirty="0" smtClean="0">
              <a:solidFill>
                <a:schemeClr val="tx1"/>
              </a:solidFill>
            </a:rPr>
            <a:t>He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is</a:t>
          </a:r>
          <a:r>
            <a:rPr lang="en-US" sz="2800" b="1" i="1" u="sng" dirty="0" smtClean="0">
              <a:solidFill>
                <a:srgbClr val="C00000"/>
              </a:solidFill>
            </a:rPr>
            <a:t>n’t   </a:t>
          </a:r>
          <a:r>
            <a:rPr lang="en-US" sz="2800" b="1" i="1" u="none" dirty="0" smtClean="0">
              <a:solidFill>
                <a:srgbClr val="C00000"/>
              </a:solidFill>
            </a:rPr>
            <a:t>     </a:t>
          </a:r>
          <a:r>
            <a:rPr lang="en-US" sz="2800" b="0" u="none" dirty="0" smtClean="0">
              <a:solidFill>
                <a:schemeClr val="tx1"/>
              </a:solidFill>
            </a:rPr>
            <a:t>my</a:t>
          </a:r>
          <a:r>
            <a:rPr lang="en-US" sz="2800" b="0" dirty="0" smtClean="0">
              <a:solidFill>
                <a:schemeClr val="tx1"/>
              </a:solidFill>
            </a:rPr>
            <a:t> brother.</a:t>
          </a:r>
        </a:p>
        <a:p>
          <a:endParaRPr lang="en-US" sz="500" b="0" dirty="0" smtClean="0">
            <a:solidFill>
              <a:schemeClr val="tx1"/>
            </a:solidFill>
          </a:endParaRPr>
        </a:p>
      </dgm:t>
    </dgm:pt>
    <dgm:pt modelId="{1EFFFEB2-3EA7-4DF6-A4F1-5F0CBFF8F518}" type="parTrans" cxnId="{5436F797-63BF-4EBE-B7B2-66C16A7617AA}">
      <dgm:prSet/>
      <dgm:spPr/>
      <dgm:t>
        <a:bodyPr/>
        <a:lstStyle/>
        <a:p>
          <a:endParaRPr lang="ru-RU"/>
        </a:p>
      </dgm:t>
    </dgm:pt>
    <dgm:pt modelId="{0886958D-00F3-41DF-82E1-488DCF2D879B}" type="sibTrans" cxnId="{5436F797-63BF-4EBE-B7B2-66C16A7617AA}">
      <dgm:prSet/>
      <dgm:spPr/>
      <dgm:t>
        <a:bodyPr/>
        <a:lstStyle/>
        <a:p>
          <a:endParaRPr lang="ru-RU"/>
        </a:p>
      </dgm:t>
    </dgm:pt>
    <dgm:pt modelId="{89284321-9837-4A96-8BF8-9E181CE5C2C0}">
      <dgm:prSet phldrT="[Текст]" custT="1"/>
      <dgm:spPr/>
      <dgm:t>
        <a:bodyPr/>
        <a:lstStyle/>
        <a:p>
          <a:r>
            <a:rPr lang="en-US" sz="5200" b="1" dirty="0" smtClean="0">
              <a:solidFill>
                <a:srgbClr val="C00000"/>
              </a:solidFill>
            </a:rPr>
            <a:t>She</a:t>
          </a:r>
        </a:p>
        <a:p>
          <a:r>
            <a:rPr lang="en-US" sz="2800" b="1" dirty="0" smtClean="0">
              <a:solidFill>
                <a:schemeClr val="tx1"/>
              </a:solidFill>
            </a:rPr>
            <a:t>She</a:t>
          </a:r>
          <a:r>
            <a:rPr lang="en-US" sz="2800" b="1" dirty="0" smtClean="0">
              <a:solidFill>
                <a:srgbClr val="C00000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is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i="1" u="sng" dirty="0" smtClean="0">
              <a:solidFill>
                <a:srgbClr val="C00000"/>
              </a:solidFill>
            </a:rPr>
            <a:t>not</a:t>
          </a:r>
          <a:r>
            <a:rPr lang="en-US" sz="2800" b="1" i="1" u="none" dirty="0" smtClean="0">
              <a:solidFill>
                <a:srgbClr val="C00000"/>
              </a:solidFill>
            </a:rPr>
            <a:t>       </a:t>
          </a:r>
          <a:r>
            <a:rPr lang="en-US" sz="2800" b="0" u="none" dirty="0" smtClean="0">
              <a:solidFill>
                <a:schemeClr val="tx1"/>
              </a:solidFill>
            </a:rPr>
            <a:t>a</a:t>
          </a:r>
          <a:r>
            <a:rPr lang="en-US" sz="2800" b="0" dirty="0" smtClean="0">
              <a:solidFill>
                <a:schemeClr val="tx1"/>
              </a:solidFill>
            </a:rPr>
            <a:t> teacher.</a:t>
          </a:r>
        </a:p>
        <a:p>
          <a:endParaRPr lang="en-US" sz="800" b="0" dirty="0" smtClean="0">
            <a:solidFill>
              <a:schemeClr val="tx1"/>
            </a:solidFill>
          </a:endParaRPr>
        </a:p>
        <a:p>
          <a:r>
            <a:rPr lang="en-US" sz="2800" b="1" dirty="0" smtClean="0">
              <a:solidFill>
                <a:schemeClr val="tx1"/>
              </a:solidFill>
            </a:rPr>
            <a:t>She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i="0" u="sng" dirty="0" smtClean="0">
              <a:solidFill>
                <a:srgbClr val="FF0000"/>
              </a:solidFill>
            </a:rPr>
            <a:t>is</a:t>
          </a:r>
          <a:r>
            <a:rPr lang="en-US" sz="2800" b="1" i="1" u="sng" dirty="0" smtClean="0">
              <a:solidFill>
                <a:srgbClr val="C00000"/>
              </a:solidFill>
            </a:rPr>
            <a:t>n’t  </a:t>
          </a:r>
          <a:r>
            <a:rPr lang="en-US" sz="2800" b="1" i="1" u="none" dirty="0" smtClean="0">
              <a:solidFill>
                <a:srgbClr val="C00000"/>
              </a:solidFill>
            </a:rPr>
            <a:t>  </a:t>
          </a:r>
          <a:r>
            <a:rPr lang="en-US" sz="2800" b="0" dirty="0" smtClean="0">
              <a:solidFill>
                <a:schemeClr val="tx1"/>
              </a:solidFill>
            </a:rPr>
            <a:t>my sister.</a:t>
          </a:r>
          <a:endParaRPr lang="en-US" sz="4000" b="0" dirty="0" smtClean="0">
            <a:solidFill>
              <a:schemeClr val="tx1"/>
            </a:solidFill>
          </a:endParaRPr>
        </a:p>
      </dgm:t>
    </dgm:pt>
    <dgm:pt modelId="{D2D72486-AAD4-450C-8E59-7F61C73E0BD7}" type="parTrans" cxnId="{0EA3E81C-5A7B-4A84-B7A4-EDDDCAEF99C3}">
      <dgm:prSet/>
      <dgm:spPr/>
      <dgm:t>
        <a:bodyPr/>
        <a:lstStyle/>
        <a:p>
          <a:endParaRPr lang="ru-RU"/>
        </a:p>
      </dgm:t>
    </dgm:pt>
    <dgm:pt modelId="{A1746B03-E3BC-431F-B8AE-17981531D36F}" type="sibTrans" cxnId="{0EA3E81C-5A7B-4A84-B7A4-EDDDCAEF99C3}">
      <dgm:prSet/>
      <dgm:spPr/>
      <dgm:t>
        <a:bodyPr/>
        <a:lstStyle/>
        <a:p>
          <a:endParaRPr lang="ru-RU"/>
        </a:p>
      </dgm:t>
    </dgm:pt>
    <dgm:pt modelId="{1323325D-30D4-4234-8C32-F0D8DCC1ED8A}">
      <dgm:prSet custT="1"/>
      <dgm:spPr/>
      <dgm:t>
        <a:bodyPr/>
        <a:lstStyle/>
        <a:p>
          <a:r>
            <a:rPr lang="en-US" sz="5200" b="1" dirty="0" smtClean="0">
              <a:solidFill>
                <a:srgbClr val="C00000"/>
              </a:solidFill>
            </a:rPr>
            <a:t>It</a:t>
          </a:r>
        </a:p>
        <a:p>
          <a:r>
            <a:rPr lang="en-US" sz="2800" b="1" dirty="0" smtClean="0">
              <a:solidFill>
                <a:schemeClr val="tx1"/>
              </a:solidFill>
            </a:rPr>
            <a:t>It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is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i="1" u="sng" dirty="0" smtClean="0">
              <a:solidFill>
                <a:srgbClr val="C00000"/>
              </a:solidFill>
            </a:rPr>
            <a:t>not</a:t>
          </a:r>
          <a:r>
            <a:rPr lang="en-US" sz="2800" b="1" i="1" u="none" dirty="0" smtClean="0">
              <a:solidFill>
                <a:srgbClr val="C00000"/>
              </a:solidFill>
            </a:rPr>
            <a:t>         </a:t>
          </a:r>
          <a:r>
            <a:rPr lang="en-US" sz="2800" b="0" u="none" dirty="0" smtClean="0">
              <a:solidFill>
                <a:schemeClr val="tx1"/>
              </a:solidFill>
            </a:rPr>
            <a:t>a</a:t>
          </a:r>
          <a:r>
            <a:rPr lang="en-US" sz="2800" b="0" dirty="0" smtClean="0">
              <a:solidFill>
                <a:schemeClr val="tx1"/>
              </a:solidFill>
            </a:rPr>
            <a:t> cat.</a:t>
          </a:r>
        </a:p>
        <a:p>
          <a:r>
            <a:rPr lang="en-US" sz="2800" b="1" dirty="0" smtClean="0">
              <a:solidFill>
                <a:schemeClr val="tx1"/>
              </a:solidFill>
            </a:rPr>
            <a:t>It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is</a:t>
          </a:r>
          <a:r>
            <a:rPr lang="en-US" sz="2800" b="1" i="1" u="sng" dirty="0" smtClean="0">
              <a:solidFill>
                <a:srgbClr val="C00000"/>
              </a:solidFill>
            </a:rPr>
            <a:t>n’t</a:t>
          </a:r>
          <a:r>
            <a:rPr lang="en-US" sz="2800" b="0" dirty="0" smtClean="0">
              <a:solidFill>
                <a:schemeClr val="tx1"/>
              </a:solidFill>
            </a:rPr>
            <a:t>  a dog.</a:t>
          </a:r>
        </a:p>
        <a:p>
          <a:endParaRPr lang="en-US" sz="100" b="0" dirty="0" smtClean="0">
            <a:solidFill>
              <a:schemeClr val="tx1"/>
            </a:solidFill>
          </a:endParaRPr>
        </a:p>
      </dgm:t>
    </dgm:pt>
    <dgm:pt modelId="{795C5933-EF67-42B7-A6D9-5A001A0CC200}" type="parTrans" cxnId="{43BAF6BE-C3F5-4EF6-A122-5990BD1EC81F}">
      <dgm:prSet/>
      <dgm:spPr/>
      <dgm:t>
        <a:bodyPr/>
        <a:lstStyle/>
        <a:p>
          <a:endParaRPr lang="ru-RU"/>
        </a:p>
      </dgm:t>
    </dgm:pt>
    <dgm:pt modelId="{B4A9BD90-A4D1-4B54-8E64-F2AA71273892}" type="sibTrans" cxnId="{43BAF6BE-C3F5-4EF6-A122-5990BD1EC81F}">
      <dgm:prSet/>
      <dgm:spPr/>
      <dgm:t>
        <a:bodyPr/>
        <a:lstStyle/>
        <a:p>
          <a:endParaRPr lang="ru-RU"/>
        </a:p>
      </dgm:t>
    </dgm:pt>
    <dgm:pt modelId="{2339854B-93F8-44B0-AA3A-0B1BBF47BE05}" type="pres">
      <dgm:prSet presAssocID="{1082FB86-8FE6-4749-8952-D84713C6EBE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57672AF-E98D-47E4-BEEF-7182C44663DA}" type="pres">
      <dgm:prSet presAssocID="{9EF497F3-3426-4260-9AA0-C2C2D9EF8B43}" presName="hierRoot1" presStyleCnt="0"/>
      <dgm:spPr/>
    </dgm:pt>
    <dgm:pt modelId="{65FAC69B-7B5F-4DAC-A113-692343934542}" type="pres">
      <dgm:prSet presAssocID="{9EF497F3-3426-4260-9AA0-C2C2D9EF8B43}" presName="composite" presStyleCnt="0"/>
      <dgm:spPr/>
    </dgm:pt>
    <dgm:pt modelId="{E90BDA39-24E6-4659-BEE7-F6EE70F02DE5}" type="pres">
      <dgm:prSet presAssocID="{9EF497F3-3426-4260-9AA0-C2C2D9EF8B43}" presName="background" presStyleLbl="node0" presStyleIdx="0" presStyleCnt="1"/>
      <dgm:spPr/>
    </dgm:pt>
    <dgm:pt modelId="{FE415ED9-D810-4305-A0D7-9AD3C9403FB5}" type="pres">
      <dgm:prSet presAssocID="{9EF497F3-3426-4260-9AA0-C2C2D9EF8B43}" presName="text" presStyleLbl="fgAcc0" presStyleIdx="0" presStyleCnt="1" custScaleX="134685" custScaleY="1123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7A6F38-9B62-446E-A8F7-1C91B74DC78D}" type="pres">
      <dgm:prSet presAssocID="{9EF497F3-3426-4260-9AA0-C2C2D9EF8B43}" presName="hierChild2" presStyleCnt="0"/>
      <dgm:spPr/>
    </dgm:pt>
    <dgm:pt modelId="{085FEB04-415F-4DE1-AABD-130565C53ED0}" type="pres">
      <dgm:prSet presAssocID="{1EFFFEB2-3EA7-4DF6-A4F1-5F0CBFF8F518}" presName="Name10" presStyleLbl="parChTrans1D2" presStyleIdx="0" presStyleCnt="3"/>
      <dgm:spPr/>
      <dgm:t>
        <a:bodyPr/>
        <a:lstStyle/>
        <a:p>
          <a:endParaRPr lang="ru-RU"/>
        </a:p>
      </dgm:t>
    </dgm:pt>
    <dgm:pt modelId="{195D3A31-3DA9-47A3-9AE7-243B93BEFA1F}" type="pres">
      <dgm:prSet presAssocID="{0FF86A8F-72B7-47EC-BD03-14F46E5BBE66}" presName="hierRoot2" presStyleCnt="0"/>
      <dgm:spPr/>
    </dgm:pt>
    <dgm:pt modelId="{022DF595-D71A-4DE6-A41B-F7BDC264D918}" type="pres">
      <dgm:prSet presAssocID="{0FF86A8F-72B7-47EC-BD03-14F46E5BBE66}" presName="composite2" presStyleCnt="0"/>
      <dgm:spPr/>
    </dgm:pt>
    <dgm:pt modelId="{8BA927DD-1013-4678-9187-7ED61423452A}" type="pres">
      <dgm:prSet presAssocID="{0FF86A8F-72B7-47EC-BD03-14F46E5BBE66}" presName="background2" presStyleLbl="node2" presStyleIdx="0" presStyleCnt="3"/>
      <dgm:spPr/>
    </dgm:pt>
    <dgm:pt modelId="{92EA9F0A-E810-468F-A35A-E9FF2CF87B17}" type="pres">
      <dgm:prSet presAssocID="{0FF86A8F-72B7-47EC-BD03-14F46E5BBE66}" presName="text2" presStyleLbl="fgAcc2" presStyleIdx="0" presStyleCnt="3" custScaleX="116666" custScaleY="2645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5B3468-F61D-44F7-A524-3298B42D503F}" type="pres">
      <dgm:prSet presAssocID="{0FF86A8F-72B7-47EC-BD03-14F46E5BBE66}" presName="hierChild3" presStyleCnt="0"/>
      <dgm:spPr/>
    </dgm:pt>
    <dgm:pt modelId="{3BA41D92-E0AA-47BA-BDD6-1F1BBA990E53}" type="pres">
      <dgm:prSet presAssocID="{D2D72486-AAD4-450C-8E59-7F61C73E0BD7}" presName="Name10" presStyleLbl="parChTrans1D2" presStyleIdx="1" presStyleCnt="3"/>
      <dgm:spPr/>
      <dgm:t>
        <a:bodyPr/>
        <a:lstStyle/>
        <a:p>
          <a:endParaRPr lang="ru-RU"/>
        </a:p>
      </dgm:t>
    </dgm:pt>
    <dgm:pt modelId="{B3CA3075-0F0D-4AAB-8451-1035C9F5A29B}" type="pres">
      <dgm:prSet presAssocID="{89284321-9837-4A96-8BF8-9E181CE5C2C0}" presName="hierRoot2" presStyleCnt="0"/>
      <dgm:spPr/>
    </dgm:pt>
    <dgm:pt modelId="{0661FD34-5AFB-4272-9080-F0F7262DE335}" type="pres">
      <dgm:prSet presAssocID="{89284321-9837-4A96-8BF8-9E181CE5C2C0}" presName="composite2" presStyleCnt="0"/>
      <dgm:spPr/>
    </dgm:pt>
    <dgm:pt modelId="{55035FB5-07BC-4E58-B39A-29E6C019E9BA}" type="pres">
      <dgm:prSet presAssocID="{89284321-9837-4A96-8BF8-9E181CE5C2C0}" presName="background2" presStyleLbl="node2" presStyleIdx="1" presStyleCnt="3"/>
      <dgm:spPr/>
    </dgm:pt>
    <dgm:pt modelId="{631FEE27-82B7-44FA-8759-5F5D7758CAF9}" type="pres">
      <dgm:prSet presAssocID="{89284321-9837-4A96-8BF8-9E181CE5C2C0}" presName="text2" presStyleLbl="fgAcc2" presStyleIdx="1" presStyleCnt="3" custScaleX="111886" custScaleY="2645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49D450-ED17-4137-930D-D27CE58CD8C1}" type="pres">
      <dgm:prSet presAssocID="{89284321-9837-4A96-8BF8-9E181CE5C2C0}" presName="hierChild3" presStyleCnt="0"/>
      <dgm:spPr/>
    </dgm:pt>
    <dgm:pt modelId="{8F16986A-20BF-4CC6-ACBF-A6E5568F7498}" type="pres">
      <dgm:prSet presAssocID="{795C5933-EF67-42B7-A6D9-5A001A0CC200}" presName="Name10" presStyleLbl="parChTrans1D2" presStyleIdx="2" presStyleCnt="3"/>
      <dgm:spPr/>
      <dgm:t>
        <a:bodyPr/>
        <a:lstStyle/>
        <a:p>
          <a:endParaRPr lang="ru-RU"/>
        </a:p>
      </dgm:t>
    </dgm:pt>
    <dgm:pt modelId="{C4528015-7F1A-474B-A63F-7D8204E09E52}" type="pres">
      <dgm:prSet presAssocID="{1323325D-30D4-4234-8C32-F0D8DCC1ED8A}" presName="hierRoot2" presStyleCnt="0"/>
      <dgm:spPr/>
    </dgm:pt>
    <dgm:pt modelId="{24BA23A8-167C-4CF2-9FBB-1B07CDAF4062}" type="pres">
      <dgm:prSet presAssocID="{1323325D-30D4-4234-8C32-F0D8DCC1ED8A}" presName="composite2" presStyleCnt="0"/>
      <dgm:spPr/>
    </dgm:pt>
    <dgm:pt modelId="{28C98B7F-2492-4698-A3CE-C05B0DBF7826}" type="pres">
      <dgm:prSet presAssocID="{1323325D-30D4-4234-8C32-F0D8DCC1ED8A}" presName="background2" presStyleLbl="node2" presStyleIdx="2" presStyleCnt="3"/>
      <dgm:spPr/>
    </dgm:pt>
    <dgm:pt modelId="{91CEBC9A-8EA8-49A1-AD73-E157E2E6B42F}" type="pres">
      <dgm:prSet presAssocID="{1323325D-30D4-4234-8C32-F0D8DCC1ED8A}" presName="text2" presStyleLbl="fgAcc2" presStyleIdx="2" presStyleCnt="3" custScaleX="108832" custScaleY="262961" custLinFactNeighborX="-459" custLinFactNeighborY="7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9AC689-3DA7-4E02-B421-34EDA1F0B183}" type="pres">
      <dgm:prSet presAssocID="{1323325D-30D4-4234-8C32-F0D8DCC1ED8A}" presName="hierChild3" presStyleCnt="0"/>
      <dgm:spPr/>
    </dgm:pt>
  </dgm:ptLst>
  <dgm:cxnLst>
    <dgm:cxn modelId="{9926C6DC-5B52-40B4-8143-C8137237243B}" srcId="{1082FB86-8FE6-4749-8952-D84713C6EBE5}" destId="{9EF497F3-3426-4260-9AA0-C2C2D9EF8B43}" srcOrd="0" destOrd="0" parTransId="{2D0EA5A2-3261-4E74-B08C-B0F67351945B}" sibTransId="{E5DC128C-4DD7-4FA9-9983-A2D5BB7CECC9}"/>
    <dgm:cxn modelId="{0EA3E81C-5A7B-4A84-B7A4-EDDDCAEF99C3}" srcId="{9EF497F3-3426-4260-9AA0-C2C2D9EF8B43}" destId="{89284321-9837-4A96-8BF8-9E181CE5C2C0}" srcOrd="1" destOrd="0" parTransId="{D2D72486-AAD4-450C-8E59-7F61C73E0BD7}" sibTransId="{A1746B03-E3BC-431F-B8AE-17981531D36F}"/>
    <dgm:cxn modelId="{ED9C32D6-4FE3-47FC-901A-63604A4FA58A}" type="presOf" srcId="{1082FB86-8FE6-4749-8952-D84713C6EBE5}" destId="{2339854B-93F8-44B0-AA3A-0B1BBF47BE05}" srcOrd="0" destOrd="0" presId="urn:microsoft.com/office/officeart/2005/8/layout/hierarchy1"/>
    <dgm:cxn modelId="{EE84F693-F8C1-409C-9801-A125725FC818}" type="presOf" srcId="{0FF86A8F-72B7-47EC-BD03-14F46E5BBE66}" destId="{92EA9F0A-E810-468F-A35A-E9FF2CF87B17}" srcOrd="0" destOrd="0" presId="urn:microsoft.com/office/officeart/2005/8/layout/hierarchy1"/>
    <dgm:cxn modelId="{5436F797-63BF-4EBE-B7B2-66C16A7617AA}" srcId="{9EF497F3-3426-4260-9AA0-C2C2D9EF8B43}" destId="{0FF86A8F-72B7-47EC-BD03-14F46E5BBE66}" srcOrd="0" destOrd="0" parTransId="{1EFFFEB2-3EA7-4DF6-A4F1-5F0CBFF8F518}" sibTransId="{0886958D-00F3-41DF-82E1-488DCF2D879B}"/>
    <dgm:cxn modelId="{43BAF6BE-C3F5-4EF6-A122-5990BD1EC81F}" srcId="{9EF497F3-3426-4260-9AA0-C2C2D9EF8B43}" destId="{1323325D-30D4-4234-8C32-F0D8DCC1ED8A}" srcOrd="2" destOrd="0" parTransId="{795C5933-EF67-42B7-A6D9-5A001A0CC200}" sibTransId="{B4A9BD90-A4D1-4B54-8E64-F2AA71273892}"/>
    <dgm:cxn modelId="{4FF3D6EE-5F44-4F0B-804F-4CD69F88E096}" type="presOf" srcId="{1EFFFEB2-3EA7-4DF6-A4F1-5F0CBFF8F518}" destId="{085FEB04-415F-4DE1-AABD-130565C53ED0}" srcOrd="0" destOrd="0" presId="urn:microsoft.com/office/officeart/2005/8/layout/hierarchy1"/>
    <dgm:cxn modelId="{A322D15D-0DF8-49A6-8A33-33E26F37AB9F}" type="presOf" srcId="{1323325D-30D4-4234-8C32-F0D8DCC1ED8A}" destId="{91CEBC9A-8EA8-49A1-AD73-E157E2E6B42F}" srcOrd="0" destOrd="0" presId="urn:microsoft.com/office/officeart/2005/8/layout/hierarchy1"/>
    <dgm:cxn modelId="{07B3FB34-6A9D-462F-9805-2699F105CC70}" type="presOf" srcId="{D2D72486-AAD4-450C-8E59-7F61C73E0BD7}" destId="{3BA41D92-E0AA-47BA-BDD6-1F1BBA990E53}" srcOrd="0" destOrd="0" presId="urn:microsoft.com/office/officeart/2005/8/layout/hierarchy1"/>
    <dgm:cxn modelId="{185F7E03-8803-4CC4-B897-63C0ABB4836D}" type="presOf" srcId="{9EF497F3-3426-4260-9AA0-C2C2D9EF8B43}" destId="{FE415ED9-D810-4305-A0D7-9AD3C9403FB5}" srcOrd="0" destOrd="0" presId="urn:microsoft.com/office/officeart/2005/8/layout/hierarchy1"/>
    <dgm:cxn modelId="{552D8DE6-9B14-458C-8D53-E6A0B1E2E86D}" type="presOf" srcId="{795C5933-EF67-42B7-A6D9-5A001A0CC200}" destId="{8F16986A-20BF-4CC6-ACBF-A6E5568F7498}" srcOrd="0" destOrd="0" presId="urn:microsoft.com/office/officeart/2005/8/layout/hierarchy1"/>
    <dgm:cxn modelId="{6D964C7D-AC74-41DC-86C0-CA5C13E8506D}" type="presOf" srcId="{89284321-9837-4A96-8BF8-9E181CE5C2C0}" destId="{631FEE27-82B7-44FA-8759-5F5D7758CAF9}" srcOrd="0" destOrd="0" presId="urn:microsoft.com/office/officeart/2005/8/layout/hierarchy1"/>
    <dgm:cxn modelId="{DAF5FE6C-4ACA-4C79-AE1D-343BD7C7039C}" type="presParOf" srcId="{2339854B-93F8-44B0-AA3A-0B1BBF47BE05}" destId="{857672AF-E98D-47E4-BEEF-7182C44663DA}" srcOrd="0" destOrd="0" presId="urn:microsoft.com/office/officeart/2005/8/layout/hierarchy1"/>
    <dgm:cxn modelId="{A2D0EB1C-E33F-4F60-B9A1-4815C5CEC161}" type="presParOf" srcId="{857672AF-E98D-47E4-BEEF-7182C44663DA}" destId="{65FAC69B-7B5F-4DAC-A113-692343934542}" srcOrd="0" destOrd="0" presId="urn:microsoft.com/office/officeart/2005/8/layout/hierarchy1"/>
    <dgm:cxn modelId="{54F7F095-5AC7-4386-9690-2462B3B39B6E}" type="presParOf" srcId="{65FAC69B-7B5F-4DAC-A113-692343934542}" destId="{E90BDA39-24E6-4659-BEE7-F6EE70F02DE5}" srcOrd="0" destOrd="0" presId="urn:microsoft.com/office/officeart/2005/8/layout/hierarchy1"/>
    <dgm:cxn modelId="{9CD68C3F-7703-4F6D-8F3B-229F7342175F}" type="presParOf" srcId="{65FAC69B-7B5F-4DAC-A113-692343934542}" destId="{FE415ED9-D810-4305-A0D7-9AD3C9403FB5}" srcOrd="1" destOrd="0" presId="urn:microsoft.com/office/officeart/2005/8/layout/hierarchy1"/>
    <dgm:cxn modelId="{8D8F01F0-3F99-4057-AF9E-8F7C0DA96243}" type="presParOf" srcId="{857672AF-E98D-47E4-BEEF-7182C44663DA}" destId="{A37A6F38-9B62-446E-A8F7-1C91B74DC78D}" srcOrd="1" destOrd="0" presId="urn:microsoft.com/office/officeart/2005/8/layout/hierarchy1"/>
    <dgm:cxn modelId="{03BCD4EE-BBA3-4D5D-B908-FC5E1F6DABC8}" type="presParOf" srcId="{A37A6F38-9B62-446E-A8F7-1C91B74DC78D}" destId="{085FEB04-415F-4DE1-AABD-130565C53ED0}" srcOrd="0" destOrd="0" presId="urn:microsoft.com/office/officeart/2005/8/layout/hierarchy1"/>
    <dgm:cxn modelId="{CD7B362D-9A0D-4ED4-AEEF-043D0256D3F8}" type="presParOf" srcId="{A37A6F38-9B62-446E-A8F7-1C91B74DC78D}" destId="{195D3A31-3DA9-47A3-9AE7-243B93BEFA1F}" srcOrd="1" destOrd="0" presId="urn:microsoft.com/office/officeart/2005/8/layout/hierarchy1"/>
    <dgm:cxn modelId="{2E602134-0661-4367-81E1-29F2CD432802}" type="presParOf" srcId="{195D3A31-3DA9-47A3-9AE7-243B93BEFA1F}" destId="{022DF595-D71A-4DE6-A41B-F7BDC264D918}" srcOrd="0" destOrd="0" presId="urn:microsoft.com/office/officeart/2005/8/layout/hierarchy1"/>
    <dgm:cxn modelId="{54182D4D-C11B-4AD5-AF2E-E03AA4DDA4C2}" type="presParOf" srcId="{022DF595-D71A-4DE6-A41B-F7BDC264D918}" destId="{8BA927DD-1013-4678-9187-7ED61423452A}" srcOrd="0" destOrd="0" presId="urn:microsoft.com/office/officeart/2005/8/layout/hierarchy1"/>
    <dgm:cxn modelId="{E4826424-DB68-425A-AFBA-26F8740020BD}" type="presParOf" srcId="{022DF595-D71A-4DE6-A41B-F7BDC264D918}" destId="{92EA9F0A-E810-468F-A35A-E9FF2CF87B17}" srcOrd="1" destOrd="0" presId="urn:microsoft.com/office/officeart/2005/8/layout/hierarchy1"/>
    <dgm:cxn modelId="{19EFB6A0-D9DF-44B9-89C6-E20A7627BCAA}" type="presParOf" srcId="{195D3A31-3DA9-47A3-9AE7-243B93BEFA1F}" destId="{025B3468-F61D-44F7-A524-3298B42D503F}" srcOrd="1" destOrd="0" presId="urn:microsoft.com/office/officeart/2005/8/layout/hierarchy1"/>
    <dgm:cxn modelId="{8C90F5F1-375E-41DB-A366-F55E3D93CCE2}" type="presParOf" srcId="{A37A6F38-9B62-446E-A8F7-1C91B74DC78D}" destId="{3BA41D92-E0AA-47BA-BDD6-1F1BBA990E53}" srcOrd="2" destOrd="0" presId="urn:microsoft.com/office/officeart/2005/8/layout/hierarchy1"/>
    <dgm:cxn modelId="{C711348E-C0C0-444B-BC7D-76D7C204464C}" type="presParOf" srcId="{A37A6F38-9B62-446E-A8F7-1C91B74DC78D}" destId="{B3CA3075-0F0D-4AAB-8451-1035C9F5A29B}" srcOrd="3" destOrd="0" presId="urn:microsoft.com/office/officeart/2005/8/layout/hierarchy1"/>
    <dgm:cxn modelId="{66B32DCD-DFC7-4414-BF68-710DAF116780}" type="presParOf" srcId="{B3CA3075-0F0D-4AAB-8451-1035C9F5A29B}" destId="{0661FD34-5AFB-4272-9080-F0F7262DE335}" srcOrd="0" destOrd="0" presId="urn:microsoft.com/office/officeart/2005/8/layout/hierarchy1"/>
    <dgm:cxn modelId="{78A988C1-C2B6-4C12-980C-AB2967630B5F}" type="presParOf" srcId="{0661FD34-5AFB-4272-9080-F0F7262DE335}" destId="{55035FB5-07BC-4E58-B39A-29E6C019E9BA}" srcOrd="0" destOrd="0" presId="urn:microsoft.com/office/officeart/2005/8/layout/hierarchy1"/>
    <dgm:cxn modelId="{630D1C6C-CB3A-449C-821D-1F9A47783FBE}" type="presParOf" srcId="{0661FD34-5AFB-4272-9080-F0F7262DE335}" destId="{631FEE27-82B7-44FA-8759-5F5D7758CAF9}" srcOrd="1" destOrd="0" presId="urn:microsoft.com/office/officeart/2005/8/layout/hierarchy1"/>
    <dgm:cxn modelId="{42923F70-2C19-4B17-A32B-5324B8E05513}" type="presParOf" srcId="{B3CA3075-0F0D-4AAB-8451-1035C9F5A29B}" destId="{C849D450-ED17-4137-930D-D27CE58CD8C1}" srcOrd="1" destOrd="0" presId="urn:microsoft.com/office/officeart/2005/8/layout/hierarchy1"/>
    <dgm:cxn modelId="{3AE2B951-3F3F-4B8D-9642-A124CDB4B177}" type="presParOf" srcId="{A37A6F38-9B62-446E-A8F7-1C91B74DC78D}" destId="{8F16986A-20BF-4CC6-ACBF-A6E5568F7498}" srcOrd="4" destOrd="0" presId="urn:microsoft.com/office/officeart/2005/8/layout/hierarchy1"/>
    <dgm:cxn modelId="{7464371D-6A25-42D1-BA1D-C7B1375D5C62}" type="presParOf" srcId="{A37A6F38-9B62-446E-A8F7-1C91B74DC78D}" destId="{C4528015-7F1A-474B-A63F-7D8204E09E52}" srcOrd="5" destOrd="0" presId="urn:microsoft.com/office/officeart/2005/8/layout/hierarchy1"/>
    <dgm:cxn modelId="{5E88C8EB-C5C5-44A9-87B5-04C87B044A8D}" type="presParOf" srcId="{C4528015-7F1A-474B-A63F-7D8204E09E52}" destId="{24BA23A8-167C-4CF2-9FBB-1B07CDAF4062}" srcOrd="0" destOrd="0" presId="urn:microsoft.com/office/officeart/2005/8/layout/hierarchy1"/>
    <dgm:cxn modelId="{23B26870-B503-4B24-B064-0ADCA269B6A6}" type="presParOf" srcId="{24BA23A8-167C-4CF2-9FBB-1B07CDAF4062}" destId="{28C98B7F-2492-4698-A3CE-C05B0DBF7826}" srcOrd="0" destOrd="0" presId="urn:microsoft.com/office/officeart/2005/8/layout/hierarchy1"/>
    <dgm:cxn modelId="{DD6402F2-B3F0-428B-BBE2-BCBACF0258AC}" type="presParOf" srcId="{24BA23A8-167C-4CF2-9FBB-1B07CDAF4062}" destId="{91CEBC9A-8EA8-49A1-AD73-E157E2E6B42F}" srcOrd="1" destOrd="0" presId="urn:microsoft.com/office/officeart/2005/8/layout/hierarchy1"/>
    <dgm:cxn modelId="{0D48D8D6-9882-4030-B42D-04C1FF1AB2B0}" type="presParOf" srcId="{C4528015-7F1A-474B-A63F-7D8204E09E52}" destId="{0C9AC689-3DA7-4E02-B421-34EDA1F0B183}" srcOrd="1" destOrd="0" presId="urn:microsoft.com/office/officeart/2005/8/layout/hierarchy1"/>
  </dgm:cxnLst>
  <dgm:bg/>
  <dgm:whole/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1082FB86-8FE6-4749-8952-D84713C6EBE5}" type="doc">
      <dgm:prSet loTypeId="urn:microsoft.com/office/officeart/2005/8/layout/hierarchy1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EF497F3-3426-4260-9AA0-C2C2D9EF8B43}">
      <dgm:prSet phldrT="[Текст]" custT="1"/>
      <dgm:spPr/>
      <dgm:t>
        <a:bodyPr/>
        <a:lstStyle/>
        <a:p>
          <a:r>
            <a:rPr lang="en-US" sz="6600" b="1" u="sng" dirty="0" smtClean="0">
              <a:solidFill>
                <a:srgbClr val="FF0000"/>
              </a:solidFill>
            </a:rPr>
            <a:t>Are</a:t>
          </a:r>
          <a:r>
            <a:rPr lang="en-US" sz="6600" b="1" u="none" dirty="0" smtClean="0">
              <a:solidFill>
                <a:srgbClr val="FF0000"/>
              </a:solidFill>
            </a:rPr>
            <a:t> </a:t>
          </a:r>
          <a:r>
            <a:rPr lang="en-US" sz="6600" b="1" i="1" u="sng" dirty="0" smtClean="0">
              <a:solidFill>
                <a:srgbClr val="C00000"/>
              </a:solidFill>
            </a:rPr>
            <a:t>not</a:t>
          </a:r>
          <a:endParaRPr lang="ru-RU" sz="6600" b="1" i="1" u="sng" dirty="0">
            <a:solidFill>
              <a:srgbClr val="C00000"/>
            </a:solidFill>
          </a:endParaRPr>
        </a:p>
      </dgm:t>
    </dgm:pt>
    <dgm:pt modelId="{2D0EA5A2-3261-4E74-B08C-B0F67351945B}" type="parTrans" cxnId="{9926C6DC-5B52-40B4-8143-C8137237243B}">
      <dgm:prSet/>
      <dgm:spPr/>
      <dgm:t>
        <a:bodyPr/>
        <a:lstStyle/>
        <a:p>
          <a:endParaRPr lang="ru-RU"/>
        </a:p>
      </dgm:t>
    </dgm:pt>
    <dgm:pt modelId="{E5DC128C-4DD7-4FA9-9983-A2D5BB7CECC9}" type="sibTrans" cxnId="{9926C6DC-5B52-40B4-8143-C8137237243B}">
      <dgm:prSet/>
      <dgm:spPr/>
      <dgm:t>
        <a:bodyPr/>
        <a:lstStyle/>
        <a:p>
          <a:endParaRPr lang="ru-RU"/>
        </a:p>
      </dgm:t>
    </dgm:pt>
    <dgm:pt modelId="{0FF86A8F-72B7-47EC-BD03-14F46E5BBE66}">
      <dgm:prSet phldrT="[Текст]" custT="1"/>
      <dgm:spPr/>
      <dgm:t>
        <a:bodyPr/>
        <a:lstStyle/>
        <a:p>
          <a:r>
            <a:rPr lang="en-US" sz="5200" b="1" dirty="0" smtClean="0">
              <a:solidFill>
                <a:srgbClr val="C00000"/>
              </a:solidFill>
            </a:rPr>
            <a:t>You</a:t>
          </a:r>
          <a:endParaRPr lang="en-US" sz="2800" b="1" dirty="0" smtClean="0">
            <a:solidFill>
              <a:srgbClr val="C00000"/>
            </a:solidFill>
          </a:endParaRPr>
        </a:p>
        <a:p>
          <a:r>
            <a:rPr lang="en-US" sz="2800" b="1" dirty="0" smtClean="0">
              <a:solidFill>
                <a:schemeClr val="tx1"/>
              </a:solidFill>
            </a:rPr>
            <a:t>You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are</a:t>
          </a:r>
          <a:r>
            <a:rPr lang="en-US" sz="2800" b="1" u="none" dirty="0" smtClean="0">
              <a:solidFill>
                <a:srgbClr val="FF0000"/>
              </a:solidFill>
            </a:rPr>
            <a:t> </a:t>
          </a:r>
          <a:r>
            <a:rPr lang="en-US" sz="2800" b="1" i="1" u="sng" dirty="0" smtClean="0">
              <a:solidFill>
                <a:srgbClr val="C00000"/>
              </a:solidFill>
            </a:rPr>
            <a:t>not</a:t>
          </a:r>
          <a:r>
            <a:rPr lang="en-US" sz="2800" b="1" u="none" dirty="0" smtClean="0">
              <a:solidFill>
                <a:srgbClr val="FF0000"/>
              </a:solidFill>
            </a:rPr>
            <a:t>           </a:t>
          </a:r>
          <a:r>
            <a:rPr lang="en-US" sz="2800" b="0" dirty="0" smtClean="0">
              <a:solidFill>
                <a:schemeClr val="tx1"/>
              </a:solidFill>
            </a:rPr>
            <a:t> a student.</a:t>
          </a:r>
        </a:p>
        <a:p>
          <a:r>
            <a:rPr lang="en-US" sz="2800" b="1" dirty="0" smtClean="0">
              <a:solidFill>
                <a:schemeClr val="tx1"/>
              </a:solidFill>
            </a:rPr>
            <a:t>You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are</a:t>
          </a:r>
          <a:r>
            <a:rPr lang="en-US" sz="2800" b="1" i="1" u="sng" dirty="0" smtClean="0">
              <a:solidFill>
                <a:srgbClr val="C00000"/>
              </a:solidFill>
            </a:rPr>
            <a:t>n’t</a:t>
          </a:r>
          <a:r>
            <a:rPr lang="en-US" sz="2800" b="0" dirty="0" smtClean="0">
              <a:solidFill>
                <a:schemeClr val="tx1"/>
              </a:solidFill>
            </a:rPr>
            <a:t> kind.</a:t>
          </a:r>
        </a:p>
      </dgm:t>
    </dgm:pt>
    <dgm:pt modelId="{1EFFFEB2-3EA7-4DF6-A4F1-5F0CBFF8F518}" type="parTrans" cxnId="{5436F797-63BF-4EBE-B7B2-66C16A7617AA}">
      <dgm:prSet/>
      <dgm:spPr/>
      <dgm:t>
        <a:bodyPr/>
        <a:lstStyle/>
        <a:p>
          <a:endParaRPr lang="ru-RU"/>
        </a:p>
      </dgm:t>
    </dgm:pt>
    <dgm:pt modelId="{0886958D-00F3-41DF-82E1-488DCF2D879B}" type="sibTrans" cxnId="{5436F797-63BF-4EBE-B7B2-66C16A7617AA}">
      <dgm:prSet/>
      <dgm:spPr/>
      <dgm:t>
        <a:bodyPr/>
        <a:lstStyle/>
        <a:p>
          <a:endParaRPr lang="ru-RU"/>
        </a:p>
      </dgm:t>
    </dgm:pt>
    <dgm:pt modelId="{89284321-9837-4A96-8BF8-9E181CE5C2C0}">
      <dgm:prSet phldrT="[Текст]" custT="1"/>
      <dgm:spPr/>
      <dgm:t>
        <a:bodyPr/>
        <a:lstStyle/>
        <a:p>
          <a:r>
            <a:rPr lang="en-US" sz="5200" b="1" dirty="0" smtClean="0">
              <a:solidFill>
                <a:srgbClr val="C00000"/>
              </a:solidFill>
            </a:rPr>
            <a:t>We</a:t>
          </a:r>
        </a:p>
        <a:p>
          <a:r>
            <a:rPr lang="en-US" sz="2800" b="1" dirty="0" smtClean="0">
              <a:solidFill>
                <a:schemeClr val="tx1"/>
              </a:solidFill>
            </a:rPr>
            <a:t>We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are</a:t>
          </a:r>
          <a:r>
            <a:rPr lang="en-US" sz="2800" b="1" u="none" strike="noStrike" dirty="0" smtClean="0">
              <a:solidFill>
                <a:srgbClr val="FF0000"/>
              </a:solidFill>
            </a:rPr>
            <a:t> </a:t>
          </a:r>
          <a:r>
            <a:rPr lang="en-US" sz="2800" b="1" i="1" u="sng" strike="noStrike" dirty="0" smtClean="0">
              <a:solidFill>
                <a:srgbClr val="C00000"/>
              </a:solidFill>
            </a:rPr>
            <a:t>not</a:t>
          </a:r>
          <a:r>
            <a:rPr lang="en-US" sz="2800" b="0" dirty="0" smtClean="0">
              <a:solidFill>
                <a:schemeClr val="tx1"/>
              </a:solidFill>
            </a:rPr>
            <a:t> students.</a:t>
          </a:r>
        </a:p>
        <a:p>
          <a:r>
            <a:rPr lang="en-US" sz="2800" b="1" dirty="0" smtClean="0">
              <a:solidFill>
                <a:schemeClr val="tx1"/>
              </a:solidFill>
            </a:rPr>
            <a:t>We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are</a:t>
          </a:r>
          <a:r>
            <a:rPr lang="en-US" sz="2800" b="1" i="1" u="sng" dirty="0" smtClean="0">
              <a:solidFill>
                <a:srgbClr val="C00000"/>
              </a:solidFill>
            </a:rPr>
            <a:t>n’t</a:t>
          </a:r>
          <a:r>
            <a:rPr lang="en-US" sz="2800" b="0" dirty="0" smtClean="0">
              <a:solidFill>
                <a:schemeClr val="tx1"/>
              </a:solidFill>
            </a:rPr>
            <a:t> kind.</a:t>
          </a:r>
        </a:p>
      </dgm:t>
    </dgm:pt>
    <dgm:pt modelId="{D2D72486-AAD4-450C-8E59-7F61C73E0BD7}" type="parTrans" cxnId="{0EA3E81C-5A7B-4A84-B7A4-EDDDCAEF99C3}">
      <dgm:prSet/>
      <dgm:spPr/>
      <dgm:t>
        <a:bodyPr/>
        <a:lstStyle/>
        <a:p>
          <a:endParaRPr lang="ru-RU"/>
        </a:p>
      </dgm:t>
    </dgm:pt>
    <dgm:pt modelId="{A1746B03-E3BC-431F-B8AE-17981531D36F}" type="sibTrans" cxnId="{0EA3E81C-5A7B-4A84-B7A4-EDDDCAEF99C3}">
      <dgm:prSet/>
      <dgm:spPr/>
      <dgm:t>
        <a:bodyPr/>
        <a:lstStyle/>
        <a:p>
          <a:endParaRPr lang="ru-RU"/>
        </a:p>
      </dgm:t>
    </dgm:pt>
    <dgm:pt modelId="{1323325D-30D4-4234-8C32-F0D8DCC1ED8A}">
      <dgm:prSet custT="1"/>
      <dgm:spPr/>
      <dgm:t>
        <a:bodyPr/>
        <a:lstStyle/>
        <a:p>
          <a:r>
            <a:rPr lang="en-US" sz="5200" b="1" dirty="0" smtClean="0">
              <a:solidFill>
                <a:srgbClr val="C00000"/>
              </a:solidFill>
            </a:rPr>
            <a:t>They</a:t>
          </a:r>
        </a:p>
        <a:p>
          <a:r>
            <a:rPr lang="en-US" sz="2800" b="1" dirty="0" smtClean="0">
              <a:solidFill>
                <a:schemeClr val="tx1"/>
              </a:solidFill>
            </a:rPr>
            <a:t>They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are</a:t>
          </a:r>
          <a:r>
            <a:rPr lang="en-US" sz="2800" b="1" u="none" dirty="0" smtClean="0">
              <a:solidFill>
                <a:srgbClr val="FF0000"/>
              </a:solidFill>
            </a:rPr>
            <a:t> </a:t>
          </a:r>
          <a:r>
            <a:rPr lang="en-US" sz="2800" b="1" i="1" u="sng" dirty="0" smtClean="0">
              <a:solidFill>
                <a:srgbClr val="C00000"/>
              </a:solidFill>
            </a:rPr>
            <a:t>not</a:t>
          </a:r>
          <a:r>
            <a:rPr lang="en-US" sz="2800" b="0" dirty="0" smtClean="0">
              <a:solidFill>
                <a:schemeClr val="tx1"/>
              </a:solidFill>
            </a:rPr>
            <a:t> teachers.</a:t>
          </a:r>
        </a:p>
        <a:p>
          <a:r>
            <a:rPr lang="en-US" sz="2800" b="1" dirty="0" smtClean="0">
              <a:solidFill>
                <a:schemeClr val="tx1"/>
              </a:solidFill>
            </a:rPr>
            <a:t>They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are</a:t>
          </a:r>
          <a:r>
            <a:rPr lang="en-US" sz="2800" b="1" i="1" u="sng" dirty="0" smtClean="0">
              <a:solidFill>
                <a:srgbClr val="C00000"/>
              </a:solidFill>
            </a:rPr>
            <a:t>n’t</a:t>
          </a:r>
          <a:r>
            <a:rPr lang="en-US" sz="2800" b="0" dirty="0" smtClean="0">
              <a:solidFill>
                <a:schemeClr val="tx1"/>
              </a:solidFill>
            </a:rPr>
            <a:t> kind.</a:t>
          </a:r>
        </a:p>
      </dgm:t>
    </dgm:pt>
    <dgm:pt modelId="{B4A9BD90-A4D1-4B54-8E64-F2AA71273892}" type="sibTrans" cxnId="{43BAF6BE-C3F5-4EF6-A122-5990BD1EC81F}">
      <dgm:prSet/>
      <dgm:spPr/>
      <dgm:t>
        <a:bodyPr/>
        <a:lstStyle/>
        <a:p>
          <a:endParaRPr lang="ru-RU"/>
        </a:p>
      </dgm:t>
    </dgm:pt>
    <dgm:pt modelId="{795C5933-EF67-42B7-A6D9-5A001A0CC200}" type="parTrans" cxnId="{43BAF6BE-C3F5-4EF6-A122-5990BD1EC81F}">
      <dgm:prSet/>
      <dgm:spPr/>
      <dgm:t>
        <a:bodyPr/>
        <a:lstStyle/>
        <a:p>
          <a:endParaRPr lang="ru-RU"/>
        </a:p>
      </dgm:t>
    </dgm:pt>
    <dgm:pt modelId="{2339854B-93F8-44B0-AA3A-0B1BBF47BE05}" type="pres">
      <dgm:prSet presAssocID="{1082FB86-8FE6-4749-8952-D84713C6EBE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57672AF-E98D-47E4-BEEF-7182C44663DA}" type="pres">
      <dgm:prSet presAssocID="{9EF497F3-3426-4260-9AA0-C2C2D9EF8B43}" presName="hierRoot1" presStyleCnt="0"/>
      <dgm:spPr/>
    </dgm:pt>
    <dgm:pt modelId="{65FAC69B-7B5F-4DAC-A113-692343934542}" type="pres">
      <dgm:prSet presAssocID="{9EF497F3-3426-4260-9AA0-C2C2D9EF8B43}" presName="composite" presStyleCnt="0"/>
      <dgm:spPr/>
    </dgm:pt>
    <dgm:pt modelId="{E90BDA39-24E6-4659-BEE7-F6EE70F02DE5}" type="pres">
      <dgm:prSet presAssocID="{9EF497F3-3426-4260-9AA0-C2C2D9EF8B43}" presName="background" presStyleLbl="node0" presStyleIdx="0" presStyleCnt="1"/>
      <dgm:spPr/>
    </dgm:pt>
    <dgm:pt modelId="{FE415ED9-D810-4305-A0D7-9AD3C9403FB5}" type="pres">
      <dgm:prSet presAssocID="{9EF497F3-3426-4260-9AA0-C2C2D9EF8B43}" presName="text" presStyleLbl="fgAcc0" presStyleIdx="0" presStyleCnt="1" custScaleX="166380" custScaleY="1123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7A6F38-9B62-446E-A8F7-1C91B74DC78D}" type="pres">
      <dgm:prSet presAssocID="{9EF497F3-3426-4260-9AA0-C2C2D9EF8B43}" presName="hierChild2" presStyleCnt="0"/>
      <dgm:spPr/>
    </dgm:pt>
    <dgm:pt modelId="{085FEB04-415F-4DE1-AABD-130565C53ED0}" type="pres">
      <dgm:prSet presAssocID="{1EFFFEB2-3EA7-4DF6-A4F1-5F0CBFF8F518}" presName="Name10" presStyleLbl="parChTrans1D2" presStyleIdx="0" presStyleCnt="3"/>
      <dgm:spPr/>
      <dgm:t>
        <a:bodyPr/>
        <a:lstStyle/>
        <a:p>
          <a:endParaRPr lang="ru-RU"/>
        </a:p>
      </dgm:t>
    </dgm:pt>
    <dgm:pt modelId="{195D3A31-3DA9-47A3-9AE7-243B93BEFA1F}" type="pres">
      <dgm:prSet presAssocID="{0FF86A8F-72B7-47EC-BD03-14F46E5BBE66}" presName="hierRoot2" presStyleCnt="0"/>
      <dgm:spPr/>
    </dgm:pt>
    <dgm:pt modelId="{022DF595-D71A-4DE6-A41B-F7BDC264D918}" type="pres">
      <dgm:prSet presAssocID="{0FF86A8F-72B7-47EC-BD03-14F46E5BBE66}" presName="composite2" presStyleCnt="0"/>
      <dgm:spPr/>
    </dgm:pt>
    <dgm:pt modelId="{8BA927DD-1013-4678-9187-7ED61423452A}" type="pres">
      <dgm:prSet presAssocID="{0FF86A8F-72B7-47EC-BD03-14F46E5BBE66}" presName="background2" presStyleLbl="node2" presStyleIdx="0" presStyleCnt="3"/>
      <dgm:spPr/>
    </dgm:pt>
    <dgm:pt modelId="{92EA9F0A-E810-468F-A35A-E9FF2CF87B17}" type="pres">
      <dgm:prSet presAssocID="{0FF86A8F-72B7-47EC-BD03-14F46E5BBE66}" presName="text2" presStyleLbl="fgAcc2" presStyleIdx="0" presStyleCnt="3" custScaleX="116666" custScaleY="2645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5B3468-F61D-44F7-A524-3298B42D503F}" type="pres">
      <dgm:prSet presAssocID="{0FF86A8F-72B7-47EC-BD03-14F46E5BBE66}" presName="hierChild3" presStyleCnt="0"/>
      <dgm:spPr/>
    </dgm:pt>
    <dgm:pt modelId="{3BA41D92-E0AA-47BA-BDD6-1F1BBA990E53}" type="pres">
      <dgm:prSet presAssocID="{D2D72486-AAD4-450C-8E59-7F61C73E0BD7}" presName="Name10" presStyleLbl="parChTrans1D2" presStyleIdx="1" presStyleCnt="3"/>
      <dgm:spPr/>
      <dgm:t>
        <a:bodyPr/>
        <a:lstStyle/>
        <a:p>
          <a:endParaRPr lang="ru-RU"/>
        </a:p>
      </dgm:t>
    </dgm:pt>
    <dgm:pt modelId="{B3CA3075-0F0D-4AAB-8451-1035C9F5A29B}" type="pres">
      <dgm:prSet presAssocID="{89284321-9837-4A96-8BF8-9E181CE5C2C0}" presName="hierRoot2" presStyleCnt="0"/>
      <dgm:spPr/>
    </dgm:pt>
    <dgm:pt modelId="{0661FD34-5AFB-4272-9080-F0F7262DE335}" type="pres">
      <dgm:prSet presAssocID="{89284321-9837-4A96-8BF8-9E181CE5C2C0}" presName="composite2" presStyleCnt="0"/>
      <dgm:spPr/>
    </dgm:pt>
    <dgm:pt modelId="{55035FB5-07BC-4E58-B39A-29E6C019E9BA}" type="pres">
      <dgm:prSet presAssocID="{89284321-9837-4A96-8BF8-9E181CE5C2C0}" presName="background2" presStyleLbl="node2" presStyleIdx="1" presStyleCnt="3"/>
      <dgm:spPr/>
    </dgm:pt>
    <dgm:pt modelId="{631FEE27-82B7-44FA-8759-5F5D7758CAF9}" type="pres">
      <dgm:prSet presAssocID="{89284321-9837-4A96-8BF8-9E181CE5C2C0}" presName="text2" presStyleLbl="fgAcc2" presStyleIdx="1" presStyleCnt="3" custScaleX="111886" custScaleY="2645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49D450-ED17-4137-930D-D27CE58CD8C1}" type="pres">
      <dgm:prSet presAssocID="{89284321-9837-4A96-8BF8-9E181CE5C2C0}" presName="hierChild3" presStyleCnt="0"/>
      <dgm:spPr/>
    </dgm:pt>
    <dgm:pt modelId="{8F16986A-20BF-4CC6-ACBF-A6E5568F7498}" type="pres">
      <dgm:prSet presAssocID="{795C5933-EF67-42B7-A6D9-5A001A0CC200}" presName="Name10" presStyleLbl="parChTrans1D2" presStyleIdx="2" presStyleCnt="3"/>
      <dgm:spPr/>
      <dgm:t>
        <a:bodyPr/>
        <a:lstStyle/>
        <a:p>
          <a:endParaRPr lang="ru-RU"/>
        </a:p>
      </dgm:t>
    </dgm:pt>
    <dgm:pt modelId="{C4528015-7F1A-474B-A63F-7D8204E09E52}" type="pres">
      <dgm:prSet presAssocID="{1323325D-30D4-4234-8C32-F0D8DCC1ED8A}" presName="hierRoot2" presStyleCnt="0"/>
      <dgm:spPr/>
    </dgm:pt>
    <dgm:pt modelId="{24BA23A8-167C-4CF2-9FBB-1B07CDAF4062}" type="pres">
      <dgm:prSet presAssocID="{1323325D-30D4-4234-8C32-F0D8DCC1ED8A}" presName="composite2" presStyleCnt="0"/>
      <dgm:spPr/>
    </dgm:pt>
    <dgm:pt modelId="{28C98B7F-2492-4698-A3CE-C05B0DBF7826}" type="pres">
      <dgm:prSet presAssocID="{1323325D-30D4-4234-8C32-F0D8DCC1ED8A}" presName="background2" presStyleLbl="node2" presStyleIdx="2" presStyleCnt="3"/>
      <dgm:spPr/>
    </dgm:pt>
    <dgm:pt modelId="{91CEBC9A-8EA8-49A1-AD73-E157E2E6B42F}" type="pres">
      <dgm:prSet presAssocID="{1323325D-30D4-4234-8C32-F0D8DCC1ED8A}" presName="text2" presStyleLbl="fgAcc2" presStyleIdx="2" presStyleCnt="3" custScaleX="108832" custScaleY="262961" custLinFactNeighborX="-459" custLinFactNeighborY="7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9AC689-3DA7-4E02-B421-34EDA1F0B183}" type="pres">
      <dgm:prSet presAssocID="{1323325D-30D4-4234-8C32-F0D8DCC1ED8A}" presName="hierChild3" presStyleCnt="0"/>
      <dgm:spPr/>
    </dgm:pt>
  </dgm:ptLst>
  <dgm:cxnLst>
    <dgm:cxn modelId="{7B709232-400A-4C6F-8869-A79917C01955}" type="presOf" srcId="{1EFFFEB2-3EA7-4DF6-A4F1-5F0CBFF8F518}" destId="{085FEB04-415F-4DE1-AABD-130565C53ED0}" srcOrd="0" destOrd="0" presId="urn:microsoft.com/office/officeart/2005/8/layout/hierarchy1"/>
    <dgm:cxn modelId="{9926C6DC-5B52-40B4-8143-C8137237243B}" srcId="{1082FB86-8FE6-4749-8952-D84713C6EBE5}" destId="{9EF497F3-3426-4260-9AA0-C2C2D9EF8B43}" srcOrd="0" destOrd="0" parTransId="{2D0EA5A2-3261-4E74-B08C-B0F67351945B}" sibTransId="{E5DC128C-4DD7-4FA9-9983-A2D5BB7CECC9}"/>
    <dgm:cxn modelId="{D34840E5-663D-4969-AAFB-A18833C22FC3}" type="presOf" srcId="{795C5933-EF67-42B7-A6D9-5A001A0CC200}" destId="{8F16986A-20BF-4CC6-ACBF-A6E5568F7498}" srcOrd="0" destOrd="0" presId="urn:microsoft.com/office/officeart/2005/8/layout/hierarchy1"/>
    <dgm:cxn modelId="{D0866D19-BD2C-436A-A888-27C3A6868562}" type="presOf" srcId="{1323325D-30D4-4234-8C32-F0D8DCC1ED8A}" destId="{91CEBC9A-8EA8-49A1-AD73-E157E2E6B42F}" srcOrd="0" destOrd="0" presId="urn:microsoft.com/office/officeart/2005/8/layout/hierarchy1"/>
    <dgm:cxn modelId="{3196B559-3C82-4377-8F59-FBB71840439E}" type="presOf" srcId="{1082FB86-8FE6-4749-8952-D84713C6EBE5}" destId="{2339854B-93F8-44B0-AA3A-0B1BBF47BE05}" srcOrd="0" destOrd="0" presId="urn:microsoft.com/office/officeart/2005/8/layout/hierarchy1"/>
    <dgm:cxn modelId="{0EA3E81C-5A7B-4A84-B7A4-EDDDCAEF99C3}" srcId="{9EF497F3-3426-4260-9AA0-C2C2D9EF8B43}" destId="{89284321-9837-4A96-8BF8-9E181CE5C2C0}" srcOrd="1" destOrd="0" parTransId="{D2D72486-AAD4-450C-8E59-7F61C73E0BD7}" sibTransId="{A1746B03-E3BC-431F-B8AE-17981531D36F}"/>
    <dgm:cxn modelId="{5436F797-63BF-4EBE-B7B2-66C16A7617AA}" srcId="{9EF497F3-3426-4260-9AA0-C2C2D9EF8B43}" destId="{0FF86A8F-72B7-47EC-BD03-14F46E5BBE66}" srcOrd="0" destOrd="0" parTransId="{1EFFFEB2-3EA7-4DF6-A4F1-5F0CBFF8F518}" sibTransId="{0886958D-00F3-41DF-82E1-488DCF2D879B}"/>
    <dgm:cxn modelId="{43BAF6BE-C3F5-4EF6-A122-5990BD1EC81F}" srcId="{9EF497F3-3426-4260-9AA0-C2C2D9EF8B43}" destId="{1323325D-30D4-4234-8C32-F0D8DCC1ED8A}" srcOrd="2" destOrd="0" parTransId="{795C5933-EF67-42B7-A6D9-5A001A0CC200}" sibTransId="{B4A9BD90-A4D1-4B54-8E64-F2AA71273892}"/>
    <dgm:cxn modelId="{3572382D-3E64-43AE-B676-38A091634ADD}" type="presOf" srcId="{0FF86A8F-72B7-47EC-BD03-14F46E5BBE66}" destId="{92EA9F0A-E810-468F-A35A-E9FF2CF87B17}" srcOrd="0" destOrd="0" presId="urn:microsoft.com/office/officeart/2005/8/layout/hierarchy1"/>
    <dgm:cxn modelId="{2122C11D-5C3A-4525-B550-2F86D10E67C0}" type="presOf" srcId="{D2D72486-AAD4-450C-8E59-7F61C73E0BD7}" destId="{3BA41D92-E0AA-47BA-BDD6-1F1BBA990E53}" srcOrd="0" destOrd="0" presId="urn:microsoft.com/office/officeart/2005/8/layout/hierarchy1"/>
    <dgm:cxn modelId="{4C7B3624-E41A-410C-A340-9998B2658E75}" type="presOf" srcId="{89284321-9837-4A96-8BF8-9E181CE5C2C0}" destId="{631FEE27-82B7-44FA-8759-5F5D7758CAF9}" srcOrd="0" destOrd="0" presId="urn:microsoft.com/office/officeart/2005/8/layout/hierarchy1"/>
    <dgm:cxn modelId="{86348CE4-5C4D-49CF-95E0-A93D601241E0}" type="presOf" srcId="{9EF497F3-3426-4260-9AA0-C2C2D9EF8B43}" destId="{FE415ED9-D810-4305-A0D7-9AD3C9403FB5}" srcOrd="0" destOrd="0" presId="urn:microsoft.com/office/officeart/2005/8/layout/hierarchy1"/>
    <dgm:cxn modelId="{6FD83D6A-1EC5-4446-9E0D-4DD3A17D9D36}" type="presParOf" srcId="{2339854B-93F8-44B0-AA3A-0B1BBF47BE05}" destId="{857672AF-E98D-47E4-BEEF-7182C44663DA}" srcOrd="0" destOrd="0" presId="urn:microsoft.com/office/officeart/2005/8/layout/hierarchy1"/>
    <dgm:cxn modelId="{4773FE67-CEAF-41BB-95FB-C82D4C455F5A}" type="presParOf" srcId="{857672AF-E98D-47E4-BEEF-7182C44663DA}" destId="{65FAC69B-7B5F-4DAC-A113-692343934542}" srcOrd="0" destOrd="0" presId="urn:microsoft.com/office/officeart/2005/8/layout/hierarchy1"/>
    <dgm:cxn modelId="{06181CE3-CA2B-441C-968D-9C6B83C9C51D}" type="presParOf" srcId="{65FAC69B-7B5F-4DAC-A113-692343934542}" destId="{E90BDA39-24E6-4659-BEE7-F6EE70F02DE5}" srcOrd="0" destOrd="0" presId="urn:microsoft.com/office/officeart/2005/8/layout/hierarchy1"/>
    <dgm:cxn modelId="{2086FC3D-CBCF-4730-9761-A617A140BFDE}" type="presParOf" srcId="{65FAC69B-7B5F-4DAC-A113-692343934542}" destId="{FE415ED9-D810-4305-A0D7-9AD3C9403FB5}" srcOrd="1" destOrd="0" presId="urn:microsoft.com/office/officeart/2005/8/layout/hierarchy1"/>
    <dgm:cxn modelId="{5EB117C5-AF9C-4D0B-B860-0FCB91BCFB82}" type="presParOf" srcId="{857672AF-E98D-47E4-BEEF-7182C44663DA}" destId="{A37A6F38-9B62-446E-A8F7-1C91B74DC78D}" srcOrd="1" destOrd="0" presId="urn:microsoft.com/office/officeart/2005/8/layout/hierarchy1"/>
    <dgm:cxn modelId="{25901B6F-3A83-4CD8-97AC-ABF1FD1C9C83}" type="presParOf" srcId="{A37A6F38-9B62-446E-A8F7-1C91B74DC78D}" destId="{085FEB04-415F-4DE1-AABD-130565C53ED0}" srcOrd="0" destOrd="0" presId="urn:microsoft.com/office/officeart/2005/8/layout/hierarchy1"/>
    <dgm:cxn modelId="{FA4ECD69-1F8C-443E-BD82-B696DF87A78C}" type="presParOf" srcId="{A37A6F38-9B62-446E-A8F7-1C91B74DC78D}" destId="{195D3A31-3DA9-47A3-9AE7-243B93BEFA1F}" srcOrd="1" destOrd="0" presId="urn:microsoft.com/office/officeart/2005/8/layout/hierarchy1"/>
    <dgm:cxn modelId="{B0335E88-1BC2-4B80-A978-3F563174EC26}" type="presParOf" srcId="{195D3A31-3DA9-47A3-9AE7-243B93BEFA1F}" destId="{022DF595-D71A-4DE6-A41B-F7BDC264D918}" srcOrd="0" destOrd="0" presId="urn:microsoft.com/office/officeart/2005/8/layout/hierarchy1"/>
    <dgm:cxn modelId="{652D5846-AD20-4DFD-9541-C2677349D637}" type="presParOf" srcId="{022DF595-D71A-4DE6-A41B-F7BDC264D918}" destId="{8BA927DD-1013-4678-9187-7ED61423452A}" srcOrd="0" destOrd="0" presId="urn:microsoft.com/office/officeart/2005/8/layout/hierarchy1"/>
    <dgm:cxn modelId="{DD65809E-E4DB-4A0C-A0C3-E7D74C771D13}" type="presParOf" srcId="{022DF595-D71A-4DE6-A41B-F7BDC264D918}" destId="{92EA9F0A-E810-468F-A35A-E9FF2CF87B17}" srcOrd="1" destOrd="0" presId="urn:microsoft.com/office/officeart/2005/8/layout/hierarchy1"/>
    <dgm:cxn modelId="{61993CA9-036A-4984-B030-291DFCC49810}" type="presParOf" srcId="{195D3A31-3DA9-47A3-9AE7-243B93BEFA1F}" destId="{025B3468-F61D-44F7-A524-3298B42D503F}" srcOrd="1" destOrd="0" presId="urn:microsoft.com/office/officeart/2005/8/layout/hierarchy1"/>
    <dgm:cxn modelId="{635668EB-E63C-4F60-8546-50497597066A}" type="presParOf" srcId="{A37A6F38-9B62-446E-A8F7-1C91B74DC78D}" destId="{3BA41D92-E0AA-47BA-BDD6-1F1BBA990E53}" srcOrd="2" destOrd="0" presId="urn:microsoft.com/office/officeart/2005/8/layout/hierarchy1"/>
    <dgm:cxn modelId="{F676F1BA-7A15-48A1-9BAE-9F0F6B3A873A}" type="presParOf" srcId="{A37A6F38-9B62-446E-A8F7-1C91B74DC78D}" destId="{B3CA3075-0F0D-4AAB-8451-1035C9F5A29B}" srcOrd="3" destOrd="0" presId="urn:microsoft.com/office/officeart/2005/8/layout/hierarchy1"/>
    <dgm:cxn modelId="{B0213B60-109C-49FE-80F6-AD9586CE28F5}" type="presParOf" srcId="{B3CA3075-0F0D-4AAB-8451-1035C9F5A29B}" destId="{0661FD34-5AFB-4272-9080-F0F7262DE335}" srcOrd="0" destOrd="0" presId="urn:microsoft.com/office/officeart/2005/8/layout/hierarchy1"/>
    <dgm:cxn modelId="{3FD0BA70-6D80-40D7-8242-96D90E6D8872}" type="presParOf" srcId="{0661FD34-5AFB-4272-9080-F0F7262DE335}" destId="{55035FB5-07BC-4E58-B39A-29E6C019E9BA}" srcOrd="0" destOrd="0" presId="urn:microsoft.com/office/officeart/2005/8/layout/hierarchy1"/>
    <dgm:cxn modelId="{A5964FB2-7701-463A-A1BC-24F9838B9BA8}" type="presParOf" srcId="{0661FD34-5AFB-4272-9080-F0F7262DE335}" destId="{631FEE27-82B7-44FA-8759-5F5D7758CAF9}" srcOrd="1" destOrd="0" presId="urn:microsoft.com/office/officeart/2005/8/layout/hierarchy1"/>
    <dgm:cxn modelId="{D122E4CF-F12A-436E-8CF9-6D3FADE1CF76}" type="presParOf" srcId="{B3CA3075-0F0D-4AAB-8451-1035C9F5A29B}" destId="{C849D450-ED17-4137-930D-D27CE58CD8C1}" srcOrd="1" destOrd="0" presId="urn:microsoft.com/office/officeart/2005/8/layout/hierarchy1"/>
    <dgm:cxn modelId="{047AF29E-3203-44FF-BE18-1D18B5C17D84}" type="presParOf" srcId="{A37A6F38-9B62-446E-A8F7-1C91B74DC78D}" destId="{8F16986A-20BF-4CC6-ACBF-A6E5568F7498}" srcOrd="4" destOrd="0" presId="urn:microsoft.com/office/officeart/2005/8/layout/hierarchy1"/>
    <dgm:cxn modelId="{902B0809-2404-43E6-B7E6-9528E80C05B0}" type="presParOf" srcId="{A37A6F38-9B62-446E-A8F7-1C91B74DC78D}" destId="{C4528015-7F1A-474B-A63F-7D8204E09E52}" srcOrd="5" destOrd="0" presId="urn:microsoft.com/office/officeart/2005/8/layout/hierarchy1"/>
    <dgm:cxn modelId="{5810C7A5-B84A-4080-9E46-C5CCF0ADF49E}" type="presParOf" srcId="{C4528015-7F1A-474B-A63F-7D8204E09E52}" destId="{24BA23A8-167C-4CF2-9FBB-1B07CDAF4062}" srcOrd="0" destOrd="0" presId="urn:microsoft.com/office/officeart/2005/8/layout/hierarchy1"/>
    <dgm:cxn modelId="{06DDF59E-6C5D-47A6-B0B4-F9D2807F9E02}" type="presParOf" srcId="{24BA23A8-167C-4CF2-9FBB-1B07CDAF4062}" destId="{28C98B7F-2492-4698-A3CE-C05B0DBF7826}" srcOrd="0" destOrd="0" presId="urn:microsoft.com/office/officeart/2005/8/layout/hierarchy1"/>
    <dgm:cxn modelId="{4412F50C-EB66-473D-A862-6180475B7192}" type="presParOf" srcId="{24BA23A8-167C-4CF2-9FBB-1B07CDAF4062}" destId="{91CEBC9A-8EA8-49A1-AD73-E157E2E6B42F}" srcOrd="1" destOrd="0" presId="urn:microsoft.com/office/officeart/2005/8/layout/hierarchy1"/>
    <dgm:cxn modelId="{3362E4F1-3071-4FCC-A566-33DF627E6660}" type="presParOf" srcId="{C4528015-7F1A-474B-A63F-7D8204E09E52}" destId="{0C9AC689-3DA7-4E02-B421-34EDA1F0B183}" srcOrd="1" destOrd="0" presId="urn:microsoft.com/office/officeart/2005/8/layout/hierarchy1"/>
  </dgm:cxnLst>
  <dgm:bg/>
  <dgm:whole/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2D12C966-950A-4088-927E-A6A3A2FFBFDC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570C62-DC05-44A6-86B5-43E4F319A635}">
      <dgm:prSet custT="1"/>
      <dgm:spPr/>
      <dgm:t>
        <a:bodyPr/>
        <a:lstStyle/>
        <a:p>
          <a:pPr algn="ctr" rtl="0"/>
          <a:r>
            <a:rPr lang="en-US" sz="3600" b="1" dirty="0" smtClean="0">
              <a:solidFill>
                <a:srgbClr val="002060"/>
              </a:solidFill>
            </a:rPr>
            <a:t>Make sentences negative. </a:t>
          </a:r>
          <a:endParaRPr lang="ru-RU" sz="3600" b="1" dirty="0">
            <a:solidFill>
              <a:srgbClr val="002060"/>
            </a:solidFill>
          </a:endParaRPr>
        </a:p>
      </dgm:t>
    </dgm:pt>
    <dgm:pt modelId="{03B1765C-88C0-4907-830E-03CF32995394}" type="parTrans" cxnId="{E6C3C439-2CD6-4CF8-B134-CB5E55D7A821}">
      <dgm:prSet/>
      <dgm:spPr/>
      <dgm:t>
        <a:bodyPr/>
        <a:lstStyle/>
        <a:p>
          <a:pPr algn="ctr"/>
          <a:endParaRPr lang="ru-RU"/>
        </a:p>
      </dgm:t>
    </dgm:pt>
    <dgm:pt modelId="{4FBEDB84-061C-4581-B82D-31CED8FF9EAC}" type="sibTrans" cxnId="{E6C3C439-2CD6-4CF8-B134-CB5E55D7A821}">
      <dgm:prSet/>
      <dgm:spPr/>
      <dgm:t>
        <a:bodyPr/>
        <a:lstStyle/>
        <a:p>
          <a:pPr algn="ctr"/>
          <a:endParaRPr lang="ru-RU"/>
        </a:p>
      </dgm:t>
    </dgm:pt>
    <dgm:pt modelId="{EB7FC6E1-083E-4ECA-99D8-1F2DBD66B6A9}" type="pres">
      <dgm:prSet presAssocID="{2D12C966-950A-4088-927E-A6A3A2FFBF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F9C575-9C73-4BBF-A96E-6D95DF6FC640}" type="pres">
      <dgm:prSet presAssocID="{96570C62-DC05-44A6-86B5-43E4F319A635}" presName="parentText" presStyleLbl="node1" presStyleIdx="0" presStyleCnt="1" custLinFactNeighborX="885" custLinFactNeighborY="-3031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847CD7-1505-4E31-8238-9FE76F0DA2B8}" type="presOf" srcId="{96570C62-DC05-44A6-86B5-43E4F319A635}" destId="{73F9C575-9C73-4BBF-A96E-6D95DF6FC640}" srcOrd="0" destOrd="0" presId="urn:microsoft.com/office/officeart/2005/8/layout/vList2"/>
    <dgm:cxn modelId="{BC641A93-0B50-480B-B223-F4BD936E2721}" type="presOf" srcId="{2D12C966-950A-4088-927E-A6A3A2FFBFDC}" destId="{EB7FC6E1-083E-4ECA-99D8-1F2DBD66B6A9}" srcOrd="0" destOrd="0" presId="urn:microsoft.com/office/officeart/2005/8/layout/vList2"/>
    <dgm:cxn modelId="{E6C3C439-2CD6-4CF8-B134-CB5E55D7A821}" srcId="{2D12C966-950A-4088-927E-A6A3A2FFBFDC}" destId="{96570C62-DC05-44A6-86B5-43E4F319A635}" srcOrd="0" destOrd="0" parTransId="{03B1765C-88C0-4907-830E-03CF32995394}" sibTransId="{4FBEDB84-061C-4581-B82D-31CED8FF9EAC}"/>
    <dgm:cxn modelId="{65FB1863-6DF3-4F15-BA06-C7DED8C990FB}" type="presParOf" srcId="{EB7FC6E1-083E-4ECA-99D8-1F2DBD66B6A9}" destId="{73F9C575-9C73-4BBF-A96E-6D95DF6FC640}" srcOrd="0" destOrd="0" presId="urn:microsoft.com/office/officeart/2005/8/layout/vList2"/>
  </dgm:cxnLst>
  <dgm:bg/>
  <dgm:whole/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2D12C966-950A-4088-927E-A6A3A2FFBFDC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570C62-DC05-44A6-86B5-43E4F319A635}">
      <dgm:prSet custT="1"/>
      <dgm:spPr/>
      <dgm:t>
        <a:bodyPr/>
        <a:lstStyle/>
        <a:p>
          <a:pPr algn="ctr" rtl="0"/>
          <a:r>
            <a:rPr lang="en-US" sz="2800" b="1" dirty="0" smtClean="0">
              <a:solidFill>
                <a:srgbClr val="002060"/>
              </a:solidFill>
            </a:rPr>
            <a:t>Model:</a:t>
          </a:r>
          <a:endParaRPr lang="ru-RU" sz="2800" b="1" dirty="0">
            <a:solidFill>
              <a:srgbClr val="002060"/>
            </a:solidFill>
          </a:endParaRPr>
        </a:p>
      </dgm:t>
    </dgm:pt>
    <dgm:pt modelId="{03B1765C-88C0-4907-830E-03CF32995394}" type="parTrans" cxnId="{E6C3C439-2CD6-4CF8-B134-CB5E55D7A821}">
      <dgm:prSet/>
      <dgm:spPr/>
      <dgm:t>
        <a:bodyPr/>
        <a:lstStyle/>
        <a:p>
          <a:pPr algn="ctr"/>
          <a:endParaRPr lang="ru-RU" sz="1400">
            <a:solidFill>
              <a:srgbClr val="002060"/>
            </a:solidFill>
          </a:endParaRPr>
        </a:p>
      </dgm:t>
    </dgm:pt>
    <dgm:pt modelId="{4FBEDB84-061C-4581-B82D-31CED8FF9EAC}" type="sibTrans" cxnId="{E6C3C439-2CD6-4CF8-B134-CB5E55D7A821}">
      <dgm:prSet/>
      <dgm:spPr/>
      <dgm:t>
        <a:bodyPr/>
        <a:lstStyle/>
        <a:p>
          <a:pPr algn="ctr"/>
          <a:endParaRPr lang="ru-RU" sz="1400">
            <a:solidFill>
              <a:srgbClr val="002060"/>
            </a:solidFill>
          </a:endParaRPr>
        </a:p>
      </dgm:t>
    </dgm:pt>
    <dgm:pt modelId="{36E9CBD4-A27E-4AD5-9399-CEAB425F48DF}">
      <dgm:prSet custT="1"/>
      <dgm:spPr/>
      <dgm:t>
        <a:bodyPr/>
        <a:lstStyle/>
        <a:p>
          <a:pPr algn="ctr" rtl="0"/>
          <a:r>
            <a:rPr lang="en-US" sz="2800" b="1" dirty="0" smtClean="0">
              <a:solidFill>
                <a:srgbClr val="002060"/>
              </a:solidFill>
            </a:rPr>
            <a:t>It </a:t>
          </a:r>
          <a:r>
            <a:rPr lang="en-US" sz="2800" b="1" i="1" u="sng" dirty="0" smtClean="0">
              <a:solidFill>
                <a:srgbClr val="C00000"/>
              </a:solidFill>
            </a:rPr>
            <a:t>is</a:t>
          </a:r>
          <a:r>
            <a:rPr lang="en-US" sz="2800" b="1" dirty="0" smtClean="0">
              <a:solidFill>
                <a:srgbClr val="002060"/>
              </a:solidFill>
            </a:rPr>
            <a:t> slim. – It </a:t>
          </a:r>
          <a:r>
            <a:rPr lang="en-US" sz="2800" b="1" i="1" u="sng" dirty="0" smtClean="0">
              <a:solidFill>
                <a:srgbClr val="C00000"/>
              </a:solidFill>
            </a:rPr>
            <a:t>is not</a:t>
          </a:r>
          <a:r>
            <a:rPr lang="en-US" sz="2800" b="1" i="1" u="none" dirty="0" smtClean="0">
              <a:solidFill>
                <a:srgbClr val="C00000"/>
              </a:solidFill>
            </a:rPr>
            <a:t> </a:t>
          </a:r>
          <a:r>
            <a:rPr lang="en-US" sz="2800" b="1" dirty="0" smtClean="0">
              <a:solidFill>
                <a:srgbClr val="002060"/>
              </a:solidFill>
            </a:rPr>
            <a:t>slim.</a:t>
          </a:r>
          <a:endParaRPr lang="ru-RU" sz="2800" b="1" dirty="0">
            <a:solidFill>
              <a:srgbClr val="002060"/>
            </a:solidFill>
          </a:endParaRPr>
        </a:p>
      </dgm:t>
    </dgm:pt>
    <dgm:pt modelId="{16682C43-28E5-4FB9-B8B4-B3D12D0C9CA6}" type="parTrans" cxnId="{DE20273B-94BA-4623-A9F7-0B275C6357A4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FE819384-585B-48C0-A7D1-8BC2CA9A66A2}" type="sibTrans" cxnId="{DE20273B-94BA-4623-A9F7-0B275C6357A4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EB7FC6E1-083E-4ECA-99D8-1F2DBD66B6A9}" type="pres">
      <dgm:prSet presAssocID="{2D12C966-950A-4088-927E-A6A3A2FFBF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F9C575-9C73-4BBF-A96E-6D95DF6FC640}" type="pres">
      <dgm:prSet presAssocID="{96570C62-DC05-44A6-86B5-43E4F319A635}" presName="parentText" presStyleLbl="node1" presStyleIdx="0" presStyleCnt="2" custLinFactNeighborY="-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21CE67-43F2-4069-BA9E-186318A33108}" type="pres">
      <dgm:prSet presAssocID="{4FBEDB84-061C-4581-B82D-31CED8FF9EAC}" presName="spacer" presStyleCnt="0"/>
      <dgm:spPr/>
    </dgm:pt>
    <dgm:pt modelId="{23E0AF8B-6472-40A2-8D8A-DF5D39CF2B7F}" type="pres">
      <dgm:prSet presAssocID="{36E9CBD4-A27E-4AD5-9399-CEAB425F48DF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A45CA3-81CB-46E3-A645-39A7DCCB7F60}" type="presOf" srcId="{36E9CBD4-A27E-4AD5-9399-CEAB425F48DF}" destId="{23E0AF8B-6472-40A2-8D8A-DF5D39CF2B7F}" srcOrd="0" destOrd="0" presId="urn:microsoft.com/office/officeart/2005/8/layout/vList2"/>
    <dgm:cxn modelId="{DE20273B-94BA-4623-A9F7-0B275C6357A4}" srcId="{2D12C966-950A-4088-927E-A6A3A2FFBFDC}" destId="{36E9CBD4-A27E-4AD5-9399-CEAB425F48DF}" srcOrd="1" destOrd="0" parTransId="{16682C43-28E5-4FB9-B8B4-B3D12D0C9CA6}" sibTransId="{FE819384-585B-48C0-A7D1-8BC2CA9A66A2}"/>
    <dgm:cxn modelId="{E6C3C439-2CD6-4CF8-B134-CB5E55D7A821}" srcId="{2D12C966-950A-4088-927E-A6A3A2FFBFDC}" destId="{96570C62-DC05-44A6-86B5-43E4F319A635}" srcOrd="0" destOrd="0" parTransId="{03B1765C-88C0-4907-830E-03CF32995394}" sibTransId="{4FBEDB84-061C-4581-B82D-31CED8FF9EAC}"/>
    <dgm:cxn modelId="{0588E24E-C41F-44E2-819B-7DF991B44F9A}" type="presOf" srcId="{96570C62-DC05-44A6-86B5-43E4F319A635}" destId="{73F9C575-9C73-4BBF-A96E-6D95DF6FC640}" srcOrd="0" destOrd="0" presId="urn:microsoft.com/office/officeart/2005/8/layout/vList2"/>
    <dgm:cxn modelId="{251930AF-5425-4E51-8827-CBDB2FB45ED7}" type="presOf" srcId="{2D12C966-950A-4088-927E-A6A3A2FFBFDC}" destId="{EB7FC6E1-083E-4ECA-99D8-1F2DBD66B6A9}" srcOrd="0" destOrd="0" presId="urn:microsoft.com/office/officeart/2005/8/layout/vList2"/>
    <dgm:cxn modelId="{C90078A0-DB38-430E-9A5F-BEF3A7C24136}" type="presParOf" srcId="{EB7FC6E1-083E-4ECA-99D8-1F2DBD66B6A9}" destId="{73F9C575-9C73-4BBF-A96E-6D95DF6FC640}" srcOrd="0" destOrd="0" presId="urn:microsoft.com/office/officeart/2005/8/layout/vList2"/>
    <dgm:cxn modelId="{49B0032E-5E2F-4E9D-A3A2-21148E084558}" type="presParOf" srcId="{EB7FC6E1-083E-4ECA-99D8-1F2DBD66B6A9}" destId="{0321CE67-43F2-4069-BA9E-186318A33108}" srcOrd="1" destOrd="0" presId="urn:microsoft.com/office/officeart/2005/8/layout/vList2"/>
    <dgm:cxn modelId="{C0732E03-66E0-4A32-92E8-65248DA7AA87}" type="presParOf" srcId="{EB7FC6E1-083E-4ECA-99D8-1F2DBD66B6A9}" destId="{23E0AF8B-6472-40A2-8D8A-DF5D39CF2B7F}" srcOrd="2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082FB86-8FE6-4749-8952-D84713C6EBE5}" type="doc">
      <dgm:prSet loTypeId="urn:microsoft.com/office/officeart/2005/8/layout/hierarchy1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EF497F3-3426-4260-9AA0-C2C2D9EF8B43}">
      <dgm:prSet phldrT="[Текст]" custT="1"/>
      <dgm:spPr/>
      <dgm:t>
        <a:bodyPr/>
        <a:lstStyle/>
        <a:p>
          <a:r>
            <a:rPr lang="en-US" sz="5600" b="1" u="sng" smtClean="0">
              <a:solidFill>
                <a:srgbClr val="0070C0"/>
              </a:solidFill>
            </a:rPr>
            <a:t>To be</a:t>
          </a:r>
        </a:p>
        <a:p>
          <a:r>
            <a:rPr lang="ru-RU" sz="4000" smtClean="0"/>
            <a:t>Глагол </a:t>
          </a:r>
          <a:r>
            <a:rPr lang="ru-RU" sz="4400" b="1" smtClean="0">
              <a:solidFill>
                <a:srgbClr val="FF0000"/>
              </a:solidFill>
            </a:rPr>
            <a:t>«быть»</a:t>
          </a:r>
          <a:endParaRPr lang="ru-RU" sz="4800" b="1" dirty="0">
            <a:solidFill>
              <a:srgbClr val="FF0000"/>
            </a:solidFill>
          </a:endParaRPr>
        </a:p>
      </dgm:t>
    </dgm:pt>
    <dgm:pt modelId="{2D0EA5A2-3261-4E74-B08C-B0F67351945B}" type="parTrans" cxnId="{9926C6DC-5B52-40B4-8143-C8137237243B}">
      <dgm:prSet/>
      <dgm:spPr/>
      <dgm:t>
        <a:bodyPr/>
        <a:lstStyle/>
        <a:p>
          <a:endParaRPr lang="ru-RU"/>
        </a:p>
      </dgm:t>
    </dgm:pt>
    <dgm:pt modelId="{E5DC128C-4DD7-4FA9-9983-A2D5BB7CECC9}" type="sibTrans" cxnId="{9926C6DC-5B52-40B4-8143-C8137237243B}">
      <dgm:prSet/>
      <dgm:spPr/>
      <dgm:t>
        <a:bodyPr/>
        <a:lstStyle/>
        <a:p>
          <a:endParaRPr lang="ru-RU"/>
        </a:p>
      </dgm:t>
    </dgm:pt>
    <dgm:pt modelId="{0FF86A8F-72B7-47EC-BD03-14F46E5BBE66}">
      <dgm:prSet phldrT="[Текст]" custT="1"/>
      <dgm:spPr/>
      <dgm:t>
        <a:bodyPr/>
        <a:lstStyle/>
        <a:p>
          <a:pPr algn="ctr"/>
          <a:r>
            <a:rPr lang="en-US" sz="5200" b="1" dirty="0" smtClean="0">
              <a:solidFill>
                <a:srgbClr val="FF0000"/>
              </a:solidFill>
            </a:rPr>
            <a:t>Am</a:t>
          </a:r>
        </a:p>
        <a:p>
          <a:pPr algn="ctr"/>
          <a:r>
            <a:rPr lang="en-US" sz="3200" b="1" dirty="0" smtClean="0"/>
            <a:t>I </a:t>
          </a:r>
          <a:r>
            <a:rPr lang="en-US" sz="3200" b="1" i="1" u="sng" dirty="0" smtClean="0">
              <a:solidFill>
                <a:srgbClr val="C00000"/>
              </a:solidFill>
            </a:rPr>
            <a:t>am</a:t>
          </a:r>
          <a:r>
            <a:rPr lang="en-US" sz="3200" b="1" dirty="0" smtClean="0"/>
            <a:t> happy. </a:t>
          </a:r>
          <a:r>
            <a:rPr lang="en-US" sz="2400" dirty="0" smtClean="0"/>
            <a:t>( </a:t>
          </a:r>
          <a:r>
            <a:rPr lang="ru-RU" sz="2400" dirty="0" smtClean="0"/>
            <a:t>Я счастливый)</a:t>
          </a:r>
          <a:endParaRPr lang="ru-RU" sz="3200" dirty="0"/>
        </a:p>
      </dgm:t>
    </dgm:pt>
    <dgm:pt modelId="{1EFFFEB2-3EA7-4DF6-A4F1-5F0CBFF8F518}" type="parTrans" cxnId="{5436F797-63BF-4EBE-B7B2-66C16A7617AA}">
      <dgm:prSet/>
      <dgm:spPr/>
      <dgm:t>
        <a:bodyPr/>
        <a:lstStyle/>
        <a:p>
          <a:endParaRPr lang="ru-RU"/>
        </a:p>
      </dgm:t>
    </dgm:pt>
    <dgm:pt modelId="{0886958D-00F3-41DF-82E1-488DCF2D879B}" type="sibTrans" cxnId="{5436F797-63BF-4EBE-B7B2-66C16A7617AA}">
      <dgm:prSet/>
      <dgm:spPr/>
      <dgm:t>
        <a:bodyPr/>
        <a:lstStyle/>
        <a:p>
          <a:endParaRPr lang="ru-RU"/>
        </a:p>
      </dgm:t>
    </dgm:pt>
    <dgm:pt modelId="{89284321-9837-4A96-8BF8-9E181CE5C2C0}">
      <dgm:prSet phldrT="[Текст]" custT="1"/>
      <dgm:spPr/>
      <dgm:t>
        <a:bodyPr/>
        <a:lstStyle/>
        <a:p>
          <a:r>
            <a:rPr lang="en-US" sz="5200" b="1" dirty="0" smtClean="0">
              <a:solidFill>
                <a:srgbClr val="FF0000"/>
              </a:solidFill>
            </a:rPr>
            <a:t>Is</a:t>
          </a:r>
        </a:p>
        <a:p>
          <a:r>
            <a:rPr lang="en-US" sz="2800" b="1" dirty="0" smtClean="0"/>
            <a:t>He  </a:t>
          </a:r>
          <a:r>
            <a:rPr lang="en-US" sz="2800" b="1" i="1" u="sng" dirty="0" smtClean="0">
              <a:solidFill>
                <a:srgbClr val="C00000"/>
              </a:solidFill>
            </a:rPr>
            <a:t>is</a:t>
          </a:r>
          <a:r>
            <a:rPr lang="en-US" sz="2800" b="1" dirty="0" smtClean="0"/>
            <a:t> happy.</a:t>
          </a:r>
          <a:r>
            <a:rPr lang="ru-RU" sz="2800" b="1" dirty="0" smtClean="0"/>
            <a:t> </a:t>
          </a:r>
          <a:r>
            <a:rPr lang="ru-RU" sz="2000" dirty="0" smtClean="0"/>
            <a:t>(Он счастливый)</a:t>
          </a:r>
          <a:endParaRPr lang="ru-RU" sz="2000" dirty="0"/>
        </a:p>
      </dgm:t>
    </dgm:pt>
    <dgm:pt modelId="{D2D72486-AAD4-450C-8E59-7F61C73E0BD7}" type="parTrans" cxnId="{0EA3E81C-5A7B-4A84-B7A4-EDDDCAEF99C3}">
      <dgm:prSet/>
      <dgm:spPr/>
      <dgm:t>
        <a:bodyPr/>
        <a:lstStyle/>
        <a:p>
          <a:endParaRPr lang="ru-RU"/>
        </a:p>
      </dgm:t>
    </dgm:pt>
    <dgm:pt modelId="{A1746B03-E3BC-431F-B8AE-17981531D36F}" type="sibTrans" cxnId="{0EA3E81C-5A7B-4A84-B7A4-EDDDCAEF99C3}">
      <dgm:prSet/>
      <dgm:spPr/>
      <dgm:t>
        <a:bodyPr/>
        <a:lstStyle/>
        <a:p>
          <a:endParaRPr lang="ru-RU"/>
        </a:p>
      </dgm:t>
    </dgm:pt>
    <dgm:pt modelId="{1323325D-30D4-4234-8C32-F0D8DCC1ED8A}">
      <dgm:prSet custT="1"/>
      <dgm:spPr/>
      <dgm:t>
        <a:bodyPr/>
        <a:lstStyle/>
        <a:p>
          <a:r>
            <a:rPr lang="en-US" sz="5200" b="1" dirty="0" smtClean="0">
              <a:solidFill>
                <a:srgbClr val="FF0000"/>
              </a:solidFill>
            </a:rPr>
            <a:t>Are</a:t>
          </a:r>
        </a:p>
        <a:p>
          <a:r>
            <a:rPr lang="en-US" sz="2400" b="1" dirty="0" smtClean="0"/>
            <a:t>We </a:t>
          </a:r>
          <a:r>
            <a:rPr lang="en-US" sz="2400" b="1" i="1" u="sng" dirty="0" smtClean="0">
              <a:solidFill>
                <a:srgbClr val="C00000"/>
              </a:solidFill>
            </a:rPr>
            <a:t>are </a:t>
          </a:r>
          <a:r>
            <a:rPr lang="en-US" sz="2400" b="1" dirty="0" smtClean="0"/>
            <a:t>happy.</a:t>
          </a:r>
          <a:r>
            <a:rPr lang="ru-RU" sz="2400" b="1" dirty="0" smtClean="0"/>
            <a:t> </a:t>
          </a:r>
          <a:r>
            <a:rPr lang="ru-RU" sz="2000" dirty="0" smtClean="0"/>
            <a:t>( Мы счастливые)</a:t>
          </a:r>
          <a:endParaRPr lang="ru-RU" sz="2000" dirty="0"/>
        </a:p>
      </dgm:t>
    </dgm:pt>
    <dgm:pt modelId="{795C5933-EF67-42B7-A6D9-5A001A0CC200}" type="parTrans" cxnId="{43BAF6BE-C3F5-4EF6-A122-5990BD1EC81F}">
      <dgm:prSet/>
      <dgm:spPr/>
      <dgm:t>
        <a:bodyPr/>
        <a:lstStyle/>
        <a:p>
          <a:endParaRPr lang="ru-RU"/>
        </a:p>
      </dgm:t>
    </dgm:pt>
    <dgm:pt modelId="{B4A9BD90-A4D1-4B54-8E64-F2AA71273892}" type="sibTrans" cxnId="{43BAF6BE-C3F5-4EF6-A122-5990BD1EC81F}">
      <dgm:prSet/>
      <dgm:spPr/>
      <dgm:t>
        <a:bodyPr/>
        <a:lstStyle/>
        <a:p>
          <a:endParaRPr lang="ru-RU"/>
        </a:p>
      </dgm:t>
    </dgm:pt>
    <dgm:pt modelId="{2339854B-93F8-44B0-AA3A-0B1BBF47BE05}" type="pres">
      <dgm:prSet presAssocID="{1082FB86-8FE6-4749-8952-D84713C6EBE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57672AF-E98D-47E4-BEEF-7182C44663DA}" type="pres">
      <dgm:prSet presAssocID="{9EF497F3-3426-4260-9AA0-C2C2D9EF8B43}" presName="hierRoot1" presStyleCnt="0"/>
      <dgm:spPr/>
      <dgm:t>
        <a:bodyPr/>
        <a:lstStyle/>
        <a:p>
          <a:endParaRPr lang="ru-RU"/>
        </a:p>
      </dgm:t>
    </dgm:pt>
    <dgm:pt modelId="{65FAC69B-7B5F-4DAC-A113-692343934542}" type="pres">
      <dgm:prSet presAssocID="{9EF497F3-3426-4260-9AA0-C2C2D9EF8B43}" presName="composite" presStyleCnt="0"/>
      <dgm:spPr/>
      <dgm:t>
        <a:bodyPr/>
        <a:lstStyle/>
        <a:p>
          <a:endParaRPr lang="ru-RU"/>
        </a:p>
      </dgm:t>
    </dgm:pt>
    <dgm:pt modelId="{E90BDA39-24E6-4659-BEE7-F6EE70F02DE5}" type="pres">
      <dgm:prSet presAssocID="{9EF497F3-3426-4260-9AA0-C2C2D9EF8B43}" presName="background" presStyleLbl="node0" presStyleIdx="0" presStyleCnt="1"/>
      <dgm:spPr/>
      <dgm:t>
        <a:bodyPr/>
        <a:lstStyle/>
        <a:p>
          <a:endParaRPr lang="ru-RU"/>
        </a:p>
      </dgm:t>
    </dgm:pt>
    <dgm:pt modelId="{FE415ED9-D810-4305-A0D7-9AD3C9403FB5}" type="pres">
      <dgm:prSet presAssocID="{9EF497F3-3426-4260-9AA0-C2C2D9EF8B43}" presName="text" presStyleLbl="fgAcc0" presStyleIdx="0" presStyleCnt="1" custScaleX="211113" custScaleY="1507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7A6F38-9B62-446E-A8F7-1C91B74DC78D}" type="pres">
      <dgm:prSet presAssocID="{9EF497F3-3426-4260-9AA0-C2C2D9EF8B43}" presName="hierChild2" presStyleCnt="0"/>
      <dgm:spPr/>
      <dgm:t>
        <a:bodyPr/>
        <a:lstStyle/>
        <a:p>
          <a:endParaRPr lang="ru-RU"/>
        </a:p>
      </dgm:t>
    </dgm:pt>
    <dgm:pt modelId="{085FEB04-415F-4DE1-AABD-130565C53ED0}" type="pres">
      <dgm:prSet presAssocID="{1EFFFEB2-3EA7-4DF6-A4F1-5F0CBFF8F518}" presName="Name10" presStyleLbl="parChTrans1D2" presStyleIdx="0" presStyleCnt="3"/>
      <dgm:spPr/>
      <dgm:t>
        <a:bodyPr/>
        <a:lstStyle/>
        <a:p>
          <a:endParaRPr lang="ru-RU"/>
        </a:p>
      </dgm:t>
    </dgm:pt>
    <dgm:pt modelId="{195D3A31-3DA9-47A3-9AE7-243B93BEFA1F}" type="pres">
      <dgm:prSet presAssocID="{0FF86A8F-72B7-47EC-BD03-14F46E5BBE66}" presName="hierRoot2" presStyleCnt="0"/>
      <dgm:spPr/>
      <dgm:t>
        <a:bodyPr/>
        <a:lstStyle/>
        <a:p>
          <a:endParaRPr lang="ru-RU"/>
        </a:p>
      </dgm:t>
    </dgm:pt>
    <dgm:pt modelId="{022DF595-D71A-4DE6-A41B-F7BDC264D918}" type="pres">
      <dgm:prSet presAssocID="{0FF86A8F-72B7-47EC-BD03-14F46E5BBE66}" presName="composite2" presStyleCnt="0"/>
      <dgm:spPr/>
      <dgm:t>
        <a:bodyPr/>
        <a:lstStyle/>
        <a:p>
          <a:endParaRPr lang="ru-RU"/>
        </a:p>
      </dgm:t>
    </dgm:pt>
    <dgm:pt modelId="{8BA927DD-1013-4678-9187-7ED61423452A}" type="pres">
      <dgm:prSet presAssocID="{0FF86A8F-72B7-47EC-BD03-14F46E5BBE66}" presName="background2" presStyleLbl="node2" presStyleIdx="0" presStyleCnt="3"/>
      <dgm:spPr/>
      <dgm:t>
        <a:bodyPr/>
        <a:lstStyle/>
        <a:p>
          <a:endParaRPr lang="ru-RU"/>
        </a:p>
      </dgm:t>
    </dgm:pt>
    <dgm:pt modelId="{92EA9F0A-E810-468F-A35A-E9FF2CF87B17}" type="pres">
      <dgm:prSet presAssocID="{0FF86A8F-72B7-47EC-BD03-14F46E5BBE66}" presName="text2" presStyleLbl="fgAcc2" presStyleIdx="0" presStyleCnt="3" custScaleX="116666" custScaleY="1629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5B3468-F61D-44F7-A524-3298B42D503F}" type="pres">
      <dgm:prSet presAssocID="{0FF86A8F-72B7-47EC-BD03-14F46E5BBE66}" presName="hierChild3" presStyleCnt="0"/>
      <dgm:spPr/>
      <dgm:t>
        <a:bodyPr/>
        <a:lstStyle/>
        <a:p>
          <a:endParaRPr lang="ru-RU"/>
        </a:p>
      </dgm:t>
    </dgm:pt>
    <dgm:pt modelId="{3BA41D92-E0AA-47BA-BDD6-1F1BBA990E53}" type="pres">
      <dgm:prSet presAssocID="{D2D72486-AAD4-450C-8E59-7F61C73E0BD7}" presName="Name10" presStyleLbl="parChTrans1D2" presStyleIdx="1" presStyleCnt="3"/>
      <dgm:spPr/>
      <dgm:t>
        <a:bodyPr/>
        <a:lstStyle/>
        <a:p>
          <a:endParaRPr lang="ru-RU"/>
        </a:p>
      </dgm:t>
    </dgm:pt>
    <dgm:pt modelId="{B3CA3075-0F0D-4AAB-8451-1035C9F5A29B}" type="pres">
      <dgm:prSet presAssocID="{89284321-9837-4A96-8BF8-9E181CE5C2C0}" presName="hierRoot2" presStyleCnt="0"/>
      <dgm:spPr/>
      <dgm:t>
        <a:bodyPr/>
        <a:lstStyle/>
        <a:p>
          <a:endParaRPr lang="ru-RU"/>
        </a:p>
      </dgm:t>
    </dgm:pt>
    <dgm:pt modelId="{0661FD34-5AFB-4272-9080-F0F7262DE335}" type="pres">
      <dgm:prSet presAssocID="{89284321-9837-4A96-8BF8-9E181CE5C2C0}" presName="composite2" presStyleCnt="0"/>
      <dgm:spPr/>
      <dgm:t>
        <a:bodyPr/>
        <a:lstStyle/>
        <a:p>
          <a:endParaRPr lang="ru-RU"/>
        </a:p>
      </dgm:t>
    </dgm:pt>
    <dgm:pt modelId="{55035FB5-07BC-4E58-B39A-29E6C019E9BA}" type="pres">
      <dgm:prSet presAssocID="{89284321-9837-4A96-8BF8-9E181CE5C2C0}" presName="background2" presStyleLbl="node2" presStyleIdx="1" presStyleCnt="3"/>
      <dgm:spPr/>
      <dgm:t>
        <a:bodyPr/>
        <a:lstStyle/>
        <a:p>
          <a:endParaRPr lang="ru-RU"/>
        </a:p>
      </dgm:t>
    </dgm:pt>
    <dgm:pt modelId="{631FEE27-82B7-44FA-8759-5F5D7758CAF9}" type="pres">
      <dgm:prSet presAssocID="{89284321-9837-4A96-8BF8-9E181CE5C2C0}" presName="text2" presStyleLbl="fgAcc2" presStyleIdx="1" presStyleCnt="3" custScaleX="111886" custScaleY="1613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49D450-ED17-4137-930D-D27CE58CD8C1}" type="pres">
      <dgm:prSet presAssocID="{89284321-9837-4A96-8BF8-9E181CE5C2C0}" presName="hierChild3" presStyleCnt="0"/>
      <dgm:spPr/>
      <dgm:t>
        <a:bodyPr/>
        <a:lstStyle/>
        <a:p>
          <a:endParaRPr lang="ru-RU"/>
        </a:p>
      </dgm:t>
    </dgm:pt>
    <dgm:pt modelId="{8F16986A-20BF-4CC6-ACBF-A6E5568F7498}" type="pres">
      <dgm:prSet presAssocID="{795C5933-EF67-42B7-A6D9-5A001A0CC200}" presName="Name10" presStyleLbl="parChTrans1D2" presStyleIdx="2" presStyleCnt="3"/>
      <dgm:spPr/>
      <dgm:t>
        <a:bodyPr/>
        <a:lstStyle/>
        <a:p>
          <a:endParaRPr lang="ru-RU"/>
        </a:p>
      </dgm:t>
    </dgm:pt>
    <dgm:pt modelId="{C4528015-7F1A-474B-A63F-7D8204E09E52}" type="pres">
      <dgm:prSet presAssocID="{1323325D-30D4-4234-8C32-F0D8DCC1ED8A}" presName="hierRoot2" presStyleCnt="0"/>
      <dgm:spPr/>
      <dgm:t>
        <a:bodyPr/>
        <a:lstStyle/>
        <a:p>
          <a:endParaRPr lang="ru-RU"/>
        </a:p>
      </dgm:t>
    </dgm:pt>
    <dgm:pt modelId="{24BA23A8-167C-4CF2-9FBB-1B07CDAF4062}" type="pres">
      <dgm:prSet presAssocID="{1323325D-30D4-4234-8C32-F0D8DCC1ED8A}" presName="composite2" presStyleCnt="0"/>
      <dgm:spPr/>
      <dgm:t>
        <a:bodyPr/>
        <a:lstStyle/>
        <a:p>
          <a:endParaRPr lang="ru-RU"/>
        </a:p>
      </dgm:t>
    </dgm:pt>
    <dgm:pt modelId="{28C98B7F-2492-4698-A3CE-C05B0DBF7826}" type="pres">
      <dgm:prSet presAssocID="{1323325D-30D4-4234-8C32-F0D8DCC1ED8A}" presName="background2" presStyleLbl="node2" presStyleIdx="2" presStyleCnt="3"/>
      <dgm:spPr/>
      <dgm:t>
        <a:bodyPr/>
        <a:lstStyle/>
        <a:p>
          <a:endParaRPr lang="ru-RU"/>
        </a:p>
      </dgm:t>
    </dgm:pt>
    <dgm:pt modelId="{91CEBC9A-8EA8-49A1-AD73-E157E2E6B42F}" type="pres">
      <dgm:prSet presAssocID="{1323325D-30D4-4234-8C32-F0D8DCC1ED8A}" presName="text2" presStyleLbl="fgAcc2" presStyleIdx="2" presStyleCnt="3" custScaleX="108832" custScaleY="1629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9AC689-3DA7-4E02-B421-34EDA1F0B183}" type="pres">
      <dgm:prSet presAssocID="{1323325D-30D4-4234-8C32-F0D8DCC1ED8A}" presName="hierChild3" presStyleCnt="0"/>
      <dgm:spPr/>
      <dgm:t>
        <a:bodyPr/>
        <a:lstStyle/>
        <a:p>
          <a:endParaRPr lang="ru-RU"/>
        </a:p>
      </dgm:t>
    </dgm:pt>
  </dgm:ptLst>
  <dgm:cxnLst>
    <dgm:cxn modelId="{9926C6DC-5B52-40B4-8143-C8137237243B}" srcId="{1082FB86-8FE6-4749-8952-D84713C6EBE5}" destId="{9EF497F3-3426-4260-9AA0-C2C2D9EF8B43}" srcOrd="0" destOrd="0" parTransId="{2D0EA5A2-3261-4E74-B08C-B0F67351945B}" sibTransId="{E5DC128C-4DD7-4FA9-9983-A2D5BB7CECC9}"/>
    <dgm:cxn modelId="{29C58B1C-9E1F-4158-9ADF-DCFFE7FE1F33}" type="presOf" srcId="{0FF86A8F-72B7-47EC-BD03-14F46E5BBE66}" destId="{92EA9F0A-E810-468F-A35A-E9FF2CF87B17}" srcOrd="0" destOrd="0" presId="urn:microsoft.com/office/officeart/2005/8/layout/hierarchy1"/>
    <dgm:cxn modelId="{869939C4-8BD9-4D8C-906B-C33518D3626F}" type="presOf" srcId="{795C5933-EF67-42B7-A6D9-5A001A0CC200}" destId="{8F16986A-20BF-4CC6-ACBF-A6E5568F7498}" srcOrd="0" destOrd="0" presId="urn:microsoft.com/office/officeart/2005/8/layout/hierarchy1"/>
    <dgm:cxn modelId="{5C903B1F-2FC7-47FF-B936-7F47324DE5AF}" type="presOf" srcId="{1082FB86-8FE6-4749-8952-D84713C6EBE5}" destId="{2339854B-93F8-44B0-AA3A-0B1BBF47BE05}" srcOrd="0" destOrd="0" presId="urn:microsoft.com/office/officeart/2005/8/layout/hierarchy1"/>
    <dgm:cxn modelId="{0EA3E81C-5A7B-4A84-B7A4-EDDDCAEF99C3}" srcId="{9EF497F3-3426-4260-9AA0-C2C2D9EF8B43}" destId="{89284321-9837-4A96-8BF8-9E181CE5C2C0}" srcOrd="1" destOrd="0" parTransId="{D2D72486-AAD4-450C-8E59-7F61C73E0BD7}" sibTransId="{A1746B03-E3BC-431F-B8AE-17981531D36F}"/>
    <dgm:cxn modelId="{C3008BB4-B33E-4A35-942A-4AA195595110}" type="presOf" srcId="{D2D72486-AAD4-450C-8E59-7F61C73E0BD7}" destId="{3BA41D92-E0AA-47BA-BDD6-1F1BBA990E53}" srcOrd="0" destOrd="0" presId="urn:microsoft.com/office/officeart/2005/8/layout/hierarchy1"/>
    <dgm:cxn modelId="{5436F797-63BF-4EBE-B7B2-66C16A7617AA}" srcId="{9EF497F3-3426-4260-9AA0-C2C2D9EF8B43}" destId="{0FF86A8F-72B7-47EC-BD03-14F46E5BBE66}" srcOrd="0" destOrd="0" parTransId="{1EFFFEB2-3EA7-4DF6-A4F1-5F0CBFF8F518}" sibTransId="{0886958D-00F3-41DF-82E1-488DCF2D879B}"/>
    <dgm:cxn modelId="{43BAF6BE-C3F5-4EF6-A122-5990BD1EC81F}" srcId="{9EF497F3-3426-4260-9AA0-C2C2D9EF8B43}" destId="{1323325D-30D4-4234-8C32-F0D8DCC1ED8A}" srcOrd="2" destOrd="0" parTransId="{795C5933-EF67-42B7-A6D9-5A001A0CC200}" sibTransId="{B4A9BD90-A4D1-4B54-8E64-F2AA71273892}"/>
    <dgm:cxn modelId="{3ED93394-ECEB-4536-A998-21113F3F7AD0}" type="presOf" srcId="{89284321-9837-4A96-8BF8-9E181CE5C2C0}" destId="{631FEE27-82B7-44FA-8759-5F5D7758CAF9}" srcOrd="0" destOrd="0" presId="urn:microsoft.com/office/officeart/2005/8/layout/hierarchy1"/>
    <dgm:cxn modelId="{8FA017F8-111A-4B4B-BAAC-60198A696459}" type="presOf" srcId="{9EF497F3-3426-4260-9AA0-C2C2D9EF8B43}" destId="{FE415ED9-D810-4305-A0D7-9AD3C9403FB5}" srcOrd="0" destOrd="0" presId="urn:microsoft.com/office/officeart/2005/8/layout/hierarchy1"/>
    <dgm:cxn modelId="{654BE09C-60A0-4F65-A9EB-55B4A59C3C70}" type="presOf" srcId="{1323325D-30D4-4234-8C32-F0D8DCC1ED8A}" destId="{91CEBC9A-8EA8-49A1-AD73-E157E2E6B42F}" srcOrd="0" destOrd="0" presId="urn:microsoft.com/office/officeart/2005/8/layout/hierarchy1"/>
    <dgm:cxn modelId="{BCBB5C7C-BBBC-4F79-ADBD-94D49ADAA366}" type="presOf" srcId="{1EFFFEB2-3EA7-4DF6-A4F1-5F0CBFF8F518}" destId="{085FEB04-415F-4DE1-AABD-130565C53ED0}" srcOrd="0" destOrd="0" presId="urn:microsoft.com/office/officeart/2005/8/layout/hierarchy1"/>
    <dgm:cxn modelId="{2DE30776-FD62-456C-AE88-F553138DC6BD}" type="presParOf" srcId="{2339854B-93F8-44B0-AA3A-0B1BBF47BE05}" destId="{857672AF-E98D-47E4-BEEF-7182C44663DA}" srcOrd="0" destOrd="0" presId="urn:microsoft.com/office/officeart/2005/8/layout/hierarchy1"/>
    <dgm:cxn modelId="{49896E41-3D13-4E47-8292-32B5AA2E719B}" type="presParOf" srcId="{857672AF-E98D-47E4-BEEF-7182C44663DA}" destId="{65FAC69B-7B5F-4DAC-A113-692343934542}" srcOrd="0" destOrd="0" presId="urn:microsoft.com/office/officeart/2005/8/layout/hierarchy1"/>
    <dgm:cxn modelId="{35D79B27-8B67-4787-9732-965858611949}" type="presParOf" srcId="{65FAC69B-7B5F-4DAC-A113-692343934542}" destId="{E90BDA39-24E6-4659-BEE7-F6EE70F02DE5}" srcOrd="0" destOrd="0" presId="urn:microsoft.com/office/officeart/2005/8/layout/hierarchy1"/>
    <dgm:cxn modelId="{5392EA99-5152-489A-B5BF-A3331E2EC114}" type="presParOf" srcId="{65FAC69B-7B5F-4DAC-A113-692343934542}" destId="{FE415ED9-D810-4305-A0D7-9AD3C9403FB5}" srcOrd="1" destOrd="0" presId="urn:microsoft.com/office/officeart/2005/8/layout/hierarchy1"/>
    <dgm:cxn modelId="{C38B52B1-76E8-4E1E-9A3F-0872E4A37A2A}" type="presParOf" srcId="{857672AF-E98D-47E4-BEEF-7182C44663DA}" destId="{A37A6F38-9B62-446E-A8F7-1C91B74DC78D}" srcOrd="1" destOrd="0" presId="urn:microsoft.com/office/officeart/2005/8/layout/hierarchy1"/>
    <dgm:cxn modelId="{642458DF-8200-43E9-B7F5-06799D05B87B}" type="presParOf" srcId="{A37A6F38-9B62-446E-A8F7-1C91B74DC78D}" destId="{085FEB04-415F-4DE1-AABD-130565C53ED0}" srcOrd="0" destOrd="0" presId="urn:microsoft.com/office/officeart/2005/8/layout/hierarchy1"/>
    <dgm:cxn modelId="{563C88F0-AB76-4D61-80E6-27E4097E7EBD}" type="presParOf" srcId="{A37A6F38-9B62-446E-A8F7-1C91B74DC78D}" destId="{195D3A31-3DA9-47A3-9AE7-243B93BEFA1F}" srcOrd="1" destOrd="0" presId="urn:microsoft.com/office/officeart/2005/8/layout/hierarchy1"/>
    <dgm:cxn modelId="{B4378C90-CD04-419F-AB4D-627C97366EBD}" type="presParOf" srcId="{195D3A31-3DA9-47A3-9AE7-243B93BEFA1F}" destId="{022DF595-D71A-4DE6-A41B-F7BDC264D918}" srcOrd="0" destOrd="0" presId="urn:microsoft.com/office/officeart/2005/8/layout/hierarchy1"/>
    <dgm:cxn modelId="{9AB957B3-5C60-47A0-881E-1D1DFC1D423B}" type="presParOf" srcId="{022DF595-D71A-4DE6-A41B-F7BDC264D918}" destId="{8BA927DD-1013-4678-9187-7ED61423452A}" srcOrd="0" destOrd="0" presId="urn:microsoft.com/office/officeart/2005/8/layout/hierarchy1"/>
    <dgm:cxn modelId="{AAF7434D-4A68-41D5-B9D1-8A28BB35036C}" type="presParOf" srcId="{022DF595-D71A-4DE6-A41B-F7BDC264D918}" destId="{92EA9F0A-E810-468F-A35A-E9FF2CF87B17}" srcOrd="1" destOrd="0" presId="urn:microsoft.com/office/officeart/2005/8/layout/hierarchy1"/>
    <dgm:cxn modelId="{B2A09FFA-B455-4E06-BDCB-B811DCB87C86}" type="presParOf" srcId="{195D3A31-3DA9-47A3-9AE7-243B93BEFA1F}" destId="{025B3468-F61D-44F7-A524-3298B42D503F}" srcOrd="1" destOrd="0" presId="urn:microsoft.com/office/officeart/2005/8/layout/hierarchy1"/>
    <dgm:cxn modelId="{61B75C2E-631B-4C1F-BB6C-0662B54806FE}" type="presParOf" srcId="{A37A6F38-9B62-446E-A8F7-1C91B74DC78D}" destId="{3BA41D92-E0AA-47BA-BDD6-1F1BBA990E53}" srcOrd="2" destOrd="0" presId="urn:microsoft.com/office/officeart/2005/8/layout/hierarchy1"/>
    <dgm:cxn modelId="{FFCEADC7-7DC0-410D-A268-F3B86C42546B}" type="presParOf" srcId="{A37A6F38-9B62-446E-A8F7-1C91B74DC78D}" destId="{B3CA3075-0F0D-4AAB-8451-1035C9F5A29B}" srcOrd="3" destOrd="0" presId="urn:microsoft.com/office/officeart/2005/8/layout/hierarchy1"/>
    <dgm:cxn modelId="{0CF9105D-DCD9-4471-ADEE-EC6C4E556728}" type="presParOf" srcId="{B3CA3075-0F0D-4AAB-8451-1035C9F5A29B}" destId="{0661FD34-5AFB-4272-9080-F0F7262DE335}" srcOrd="0" destOrd="0" presId="urn:microsoft.com/office/officeart/2005/8/layout/hierarchy1"/>
    <dgm:cxn modelId="{0848338B-8B66-4105-9BE3-4E5CA6C1D0CD}" type="presParOf" srcId="{0661FD34-5AFB-4272-9080-F0F7262DE335}" destId="{55035FB5-07BC-4E58-B39A-29E6C019E9BA}" srcOrd="0" destOrd="0" presId="urn:microsoft.com/office/officeart/2005/8/layout/hierarchy1"/>
    <dgm:cxn modelId="{49C548E8-47E4-46D7-8E78-14E9670BF93A}" type="presParOf" srcId="{0661FD34-5AFB-4272-9080-F0F7262DE335}" destId="{631FEE27-82B7-44FA-8759-5F5D7758CAF9}" srcOrd="1" destOrd="0" presId="urn:microsoft.com/office/officeart/2005/8/layout/hierarchy1"/>
    <dgm:cxn modelId="{441C2BF7-AB3B-4B58-A9E6-E540CFFED3C2}" type="presParOf" srcId="{B3CA3075-0F0D-4AAB-8451-1035C9F5A29B}" destId="{C849D450-ED17-4137-930D-D27CE58CD8C1}" srcOrd="1" destOrd="0" presId="urn:microsoft.com/office/officeart/2005/8/layout/hierarchy1"/>
    <dgm:cxn modelId="{553B846B-B3A1-4E66-B063-FA412935839F}" type="presParOf" srcId="{A37A6F38-9B62-446E-A8F7-1C91B74DC78D}" destId="{8F16986A-20BF-4CC6-ACBF-A6E5568F7498}" srcOrd="4" destOrd="0" presId="urn:microsoft.com/office/officeart/2005/8/layout/hierarchy1"/>
    <dgm:cxn modelId="{0B1407ED-D21A-40E3-9BEA-130B16C5DCEF}" type="presParOf" srcId="{A37A6F38-9B62-446E-A8F7-1C91B74DC78D}" destId="{C4528015-7F1A-474B-A63F-7D8204E09E52}" srcOrd="5" destOrd="0" presId="urn:microsoft.com/office/officeart/2005/8/layout/hierarchy1"/>
    <dgm:cxn modelId="{FE090E78-1189-4CA9-AE67-DB53957395D6}" type="presParOf" srcId="{C4528015-7F1A-474B-A63F-7D8204E09E52}" destId="{24BA23A8-167C-4CF2-9FBB-1B07CDAF4062}" srcOrd="0" destOrd="0" presId="urn:microsoft.com/office/officeart/2005/8/layout/hierarchy1"/>
    <dgm:cxn modelId="{1B55EDFC-5F51-4F27-99B9-9CC27D86A0D1}" type="presParOf" srcId="{24BA23A8-167C-4CF2-9FBB-1B07CDAF4062}" destId="{28C98B7F-2492-4698-A3CE-C05B0DBF7826}" srcOrd="0" destOrd="0" presId="urn:microsoft.com/office/officeart/2005/8/layout/hierarchy1"/>
    <dgm:cxn modelId="{9463008A-9194-4C14-8095-AA3F71FDC27C}" type="presParOf" srcId="{24BA23A8-167C-4CF2-9FBB-1B07CDAF4062}" destId="{91CEBC9A-8EA8-49A1-AD73-E157E2E6B42F}" srcOrd="1" destOrd="0" presId="urn:microsoft.com/office/officeart/2005/8/layout/hierarchy1"/>
    <dgm:cxn modelId="{4A719AB8-BE26-483B-8916-F05FF8C5C356}" type="presParOf" srcId="{C4528015-7F1A-474B-A63F-7D8204E09E52}" destId="{0C9AC689-3DA7-4E02-B421-34EDA1F0B183}" srcOrd="1" destOrd="0" presId="urn:microsoft.com/office/officeart/2005/8/layout/hierarchy1"/>
  </dgm:cxnLst>
  <dgm:bg/>
  <dgm:whole/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I am sad.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9711BAFC-A294-4EDD-8ABE-52C254C6A01B}" type="presOf" srcId="{4B52F623-9EDD-4639-8F4F-A60159388BAE}" destId="{13583DBC-89D5-4A61-947C-7830DF8C31CC}" srcOrd="0" destOrd="0" presId="urn:microsoft.com/office/officeart/2005/8/layout/vList2"/>
    <dgm:cxn modelId="{F348DE0B-2DF4-44DF-9B16-C5BFB03EC65D}" type="presOf" srcId="{AA54ED0A-A7A9-4E1B-9CF6-A7AF3F2D899A}" destId="{DC3E2338-4F7B-49E8-8119-14A26B802010}" srcOrd="0" destOrd="0" presId="urn:microsoft.com/office/officeart/2005/8/layout/vList2"/>
    <dgm:cxn modelId="{6DFCFB23-B220-4EC8-AFED-C54F45C6AF1D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dirty="0" smtClean="0"/>
            <a:t>I </a:t>
          </a:r>
          <a:r>
            <a:rPr lang="en-US" sz="2800" b="1" u="sng" dirty="0" smtClean="0"/>
            <a:t>am not</a:t>
          </a:r>
          <a:r>
            <a:rPr lang="en-US" sz="2800" b="1" dirty="0" smtClean="0"/>
            <a:t> sad.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125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1C38C1F0-E9FB-44A4-BF78-3E0FC66BD63D}" type="presOf" srcId="{4B52F623-9EDD-4639-8F4F-A60159388BAE}" destId="{13583DBC-89D5-4A61-947C-7830DF8C31CC}" srcOrd="0" destOrd="0" presId="urn:microsoft.com/office/officeart/2005/8/layout/vList2"/>
    <dgm:cxn modelId="{6BABD4B2-FFE8-4151-BE15-D9CA117A302D}" type="presOf" srcId="{AA54ED0A-A7A9-4E1B-9CF6-A7AF3F2D899A}" destId="{DC3E2338-4F7B-49E8-8119-14A26B802010}" srcOrd="0" destOrd="0" presId="urn:microsoft.com/office/officeart/2005/8/layout/vList2"/>
    <dgm:cxn modelId="{14401A48-26A4-4708-874C-D4F5B0CD424C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It is purple.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DAE0BBC8-9C94-4191-98F4-C299B48BE81C}" type="presOf" srcId="{AA54ED0A-A7A9-4E1B-9CF6-A7AF3F2D899A}" destId="{DC3E2338-4F7B-49E8-8119-14A26B802010}" srcOrd="0" destOrd="0" presId="urn:microsoft.com/office/officeart/2005/8/layout/vList2"/>
    <dgm:cxn modelId="{37088EA5-153D-4923-94B4-F75017E27FFD}" type="presOf" srcId="{4B52F623-9EDD-4639-8F4F-A60159388BAE}" destId="{13583DBC-89D5-4A61-947C-7830DF8C31CC}" srcOrd="0" destOrd="0" presId="urn:microsoft.com/office/officeart/2005/8/layout/vList2"/>
    <dgm:cxn modelId="{C0FB2EA6-B1F0-4AE7-87C2-54494EF46E6F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dirty="0" smtClean="0"/>
            <a:t>It </a:t>
          </a:r>
          <a:r>
            <a:rPr lang="en-US" sz="2800" b="1" u="sng" dirty="0" smtClean="0"/>
            <a:t>is not</a:t>
          </a:r>
          <a:r>
            <a:rPr lang="en-US" sz="2800" b="1" dirty="0" smtClean="0"/>
            <a:t> purple.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-125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20820F10-7685-4803-803B-5F90B8156753}" type="presOf" srcId="{AA54ED0A-A7A9-4E1B-9CF6-A7AF3F2D899A}" destId="{DC3E2338-4F7B-49E8-8119-14A26B802010}" srcOrd="0" destOrd="0" presId="urn:microsoft.com/office/officeart/2005/8/layout/vList2"/>
    <dgm:cxn modelId="{D15D1836-A310-45E5-88B8-F51611847583}" type="presOf" srcId="{4B52F623-9EDD-4639-8F4F-A60159388BAE}" destId="{13583DBC-89D5-4A61-947C-7830DF8C31CC}" srcOrd="0" destOrd="0" presId="urn:microsoft.com/office/officeart/2005/8/layout/vList2"/>
    <dgm:cxn modelId="{D325F377-5D4B-493A-89F0-E435262B9384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She is tall.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5801069B-A1DA-486B-B055-0A0EB90802AE}" type="presOf" srcId="{AA54ED0A-A7A9-4E1B-9CF6-A7AF3F2D899A}" destId="{DC3E2338-4F7B-49E8-8119-14A26B802010}" srcOrd="0" destOrd="0" presId="urn:microsoft.com/office/officeart/2005/8/layout/vList2"/>
    <dgm:cxn modelId="{9D15A0D2-5534-41E2-BE71-39FF9FB61200}" type="presOf" srcId="{4B52F623-9EDD-4639-8F4F-A60159388BAE}" destId="{13583DBC-89D5-4A61-947C-7830DF8C31CC}" srcOrd="0" destOrd="0" presId="urn:microsoft.com/office/officeart/2005/8/layout/vList2"/>
    <dgm:cxn modelId="{98D21477-08FD-45FC-B738-98D0A2A2FA7A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45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dirty="0" smtClean="0"/>
            <a:t>She </a:t>
          </a:r>
          <a:r>
            <a:rPr lang="en-US" sz="2800" b="1" u="sng" dirty="0" smtClean="0"/>
            <a:t>is not</a:t>
          </a:r>
          <a:r>
            <a:rPr lang="en-US" sz="2800" b="1" dirty="0" smtClean="0"/>
            <a:t> tall.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125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C6895B87-DCAA-47E8-A01B-E2A3530ED589}" type="presOf" srcId="{AA54ED0A-A7A9-4E1B-9CF6-A7AF3F2D899A}" destId="{DC3E2338-4F7B-49E8-8119-14A26B802010}" srcOrd="0" destOrd="0" presId="urn:microsoft.com/office/officeart/2005/8/layout/vList2"/>
    <dgm:cxn modelId="{ECEB0150-E7C7-4ADD-966C-C51CED1F711B}" type="presOf" srcId="{4B52F623-9EDD-4639-8F4F-A60159388BAE}" destId="{13583DBC-89D5-4A61-947C-7830DF8C31CC}" srcOrd="0" destOrd="0" presId="urn:microsoft.com/office/officeart/2005/8/layout/vList2"/>
    <dgm:cxn modelId="{63B74973-47F2-4344-998F-89743B0DEB35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46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You are small.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965772-6CF9-4E3B-B9E1-792E994AF0F7}" type="presOf" srcId="{AA54ED0A-A7A9-4E1B-9CF6-A7AF3F2D899A}" destId="{DC3E2338-4F7B-49E8-8119-14A26B802010}" srcOrd="0" destOrd="0" presId="urn:microsoft.com/office/officeart/2005/8/layout/vList2"/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FA31A66F-EF0B-415C-836A-CD5DEC5E31FA}" type="presOf" srcId="{4B52F623-9EDD-4639-8F4F-A60159388BAE}" destId="{13583DBC-89D5-4A61-947C-7830DF8C31CC}" srcOrd="0" destOrd="0" presId="urn:microsoft.com/office/officeart/2005/8/layout/vList2"/>
    <dgm:cxn modelId="{6BCB7792-9DFA-4C7A-9CE7-BAA9EE6AD8C8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47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dirty="0" smtClean="0"/>
            <a:t>You </a:t>
          </a:r>
          <a:r>
            <a:rPr lang="en-US" sz="2800" b="1" u="sng" dirty="0" smtClean="0"/>
            <a:t>are not</a:t>
          </a:r>
          <a:r>
            <a:rPr lang="en-US" sz="2800" b="1" dirty="0" smtClean="0"/>
            <a:t> small.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-125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D751AA-52AB-4BE6-8846-181850A7B4E2}" type="presOf" srcId="{4B52F623-9EDD-4639-8F4F-A60159388BAE}" destId="{13583DBC-89D5-4A61-947C-7830DF8C31CC}" srcOrd="0" destOrd="0" presId="urn:microsoft.com/office/officeart/2005/8/layout/vList2"/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4BED3767-E82F-4222-A5B6-297B338BE66A}" type="presOf" srcId="{AA54ED0A-A7A9-4E1B-9CF6-A7AF3F2D899A}" destId="{DC3E2338-4F7B-49E8-8119-14A26B802010}" srcOrd="0" destOrd="0" presId="urn:microsoft.com/office/officeart/2005/8/layout/vList2"/>
    <dgm:cxn modelId="{14FDB0FE-00DD-44DE-9633-9299869420F3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48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We are lazy.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C4A8FFF9-2573-4BA8-BE46-A369A04A0DAF}" type="presOf" srcId="{4B52F623-9EDD-4639-8F4F-A60159388BAE}" destId="{13583DBC-89D5-4A61-947C-7830DF8C31CC}" srcOrd="0" destOrd="0" presId="urn:microsoft.com/office/officeart/2005/8/layout/vList2"/>
    <dgm:cxn modelId="{D306D3C6-EE9D-477B-9845-63493E802FC0}" type="presOf" srcId="{AA54ED0A-A7A9-4E1B-9CF6-A7AF3F2D899A}" destId="{DC3E2338-4F7B-49E8-8119-14A26B802010}" srcOrd="0" destOrd="0" presId="urn:microsoft.com/office/officeart/2005/8/layout/vList2"/>
    <dgm:cxn modelId="{B923BE5E-C42E-4079-82E9-6F6FD27B7366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49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dirty="0" smtClean="0"/>
            <a:t>We </a:t>
          </a:r>
          <a:r>
            <a:rPr lang="en-US" sz="2800" b="1" u="sng" dirty="0" smtClean="0"/>
            <a:t>are not</a:t>
          </a:r>
          <a:r>
            <a:rPr lang="en-US" sz="2800" b="1" dirty="0" smtClean="0"/>
            <a:t> lazy.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-125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8FDB75C3-1008-4B32-88A5-D8B08E6C9098}" type="presOf" srcId="{4B52F623-9EDD-4639-8F4F-A60159388BAE}" destId="{13583DBC-89D5-4A61-947C-7830DF8C31CC}" srcOrd="0" destOrd="0" presId="urn:microsoft.com/office/officeart/2005/8/layout/vList2"/>
    <dgm:cxn modelId="{F2195909-6276-466B-BCB3-8B54083C6933}" type="presOf" srcId="{AA54ED0A-A7A9-4E1B-9CF6-A7AF3F2D899A}" destId="{DC3E2338-4F7B-49E8-8119-14A26B802010}" srcOrd="0" destOrd="0" presId="urn:microsoft.com/office/officeart/2005/8/layout/vList2"/>
    <dgm:cxn modelId="{2805FFB9-4547-48E0-BAF4-424FECDCCE97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082FB86-8FE6-4749-8952-D84713C6EBE5}" type="doc">
      <dgm:prSet loTypeId="urn:microsoft.com/office/officeart/2005/8/layout/hierarchy1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EF497F3-3426-4260-9AA0-C2C2D9EF8B43}">
      <dgm:prSet phldrT="[Текст]" custT="1"/>
      <dgm:spPr/>
      <dgm:t>
        <a:bodyPr/>
        <a:lstStyle/>
        <a:p>
          <a:r>
            <a:rPr lang="en-US" sz="6600" b="1" u="sng" dirty="0" smtClean="0">
              <a:solidFill>
                <a:srgbClr val="FF0000"/>
              </a:solidFill>
            </a:rPr>
            <a:t>Am</a:t>
          </a:r>
        </a:p>
      </dgm:t>
    </dgm:pt>
    <dgm:pt modelId="{2D0EA5A2-3261-4E74-B08C-B0F67351945B}" type="parTrans" cxnId="{9926C6DC-5B52-40B4-8143-C8137237243B}">
      <dgm:prSet/>
      <dgm:spPr/>
      <dgm:t>
        <a:bodyPr/>
        <a:lstStyle/>
        <a:p>
          <a:endParaRPr lang="ru-RU"/>
        </a:p>
      </dgm:t>
    </dgm:pt>
    <dgm:pt modelId="{E5DC128C-4DD7-4FA9-9983-A2D5BB7CECC9}" type="sibTrans" cxnId="{9926C6DC-5B52-40B4-8143-C8137237243B}">
      <dgm:prSet/>
      <dgm:spPr/>
      <dgm:t>
        <a:bodyPr/>
        <a:lstStyle/>
        <a:p>
          <a:endParaRPr lang="ru-RU"/>
        </a:p>
      </dgm:t>
    </dgm:pt>
    <dgm:pt modelId="{9BB7265A-41D2-4BD8-8796-C1971633D021}">
      <dgm:prSet custT="1"/>
      <dgm:spPr/>
      <dgm:t>
        <a:bodyPr/>
        <a:lstStyle/>
        <a:p>
          <a:pPr algn="ctr"/>
          <a:r>
            <a:rPr lang="en-US" sz="6200" b="1" i="0" u="none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I</a:t>
          </a:r>
        </a:p>
        <a:p>
          <a:pPr algn="ctr"/>
          <a:r>
            <a:rPr lang="en-US" sz="3200" b="1" i="0" u="none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I</a:t>
          </a:r>
          <a:r>
            <a:rPr lang="en-US" sz="32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3200" b="1" i="0" u="none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3200" b="1" i="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am</a:t>
          </a:r>
          <a:r>
            <a:rPr lang="en-US" sz="32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Kate. </a:t>
          </a:r>
          <a:r>
            <a:rPr lang="en-US" sz="3200" b="1" i="0" u="none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I</a:t>
          </a:r>
          <a:r>
            <a:rPr lang="en-US" sz="32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3200" b="1" i="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am</a:t>
          </a:r>
          <a:r>
            <a:rPr lang="en-US" sz="32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a girl. </a:t>
          </a:r>
        </a:p>
        <a:p>
          <a:pPr algn="ctr"/>
          <a:r>
            <a:rPr lang="en-US" sz="3200" b="1" i="0" u="none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I</a:t>
          </a:r>
          <a:r>
            <a:rPr lang="en-US" sz="32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3200" b="1" i="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am</a:t>
          </a:r>
          <a:r>
            <a:rPr lang="en-US" sz="32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small. </a:t>
          </a:r>
          <a:r>
            <a:rPr lang="en-US" sz="3200" b="1" i="0" u="none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I</a:t>
          </a:r>
          <a:r>
            <a:rPr lang="en-US" sz="32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3200" b="1" i="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am</a:t>
          </a:r>
          <a:r>
            <a:rPr lang="en-US" sz="32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four. </a:t>
          </a:r>
        </a:p>
        <a:p>
          <a:pPr algn="ctr"/>
          <a:r>
            <a:rPr lang="en-US" sz="32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</a:p>
      </dgm:t>
    </dgm:pt>
    <dgm:pt modelId="{450300F7-D86A-45F7-A919-9E0CFCA043C9}" type="parTrans" cxnId="{17D0653A-FB8E-4FC1-9922-947EC54BECCC}">
      <dgm:prSet/>
      <dgm:spPr/>
      <dgm:t>
        <a:bodyPr/>
        <a:lstStyle/>
        <a:p>
          <a:endParaRPr lang="ru-RU"/>
        </a:p>
      </dgm:t>
    </dgm:pt>
    <dgm:pt modelId="{8E332003-BF2A-44D9-83DE-5C66E9BCB53A}" type="sibTrans" cxnId="{17D0653A-FB8E-4FC1-9922-947EC54BECCC}">
      <dgm:prSet/>
      <dgm:spPr/>
      <dgm:t>
        <a:bodyPr/>
        <a:lstStyle/>
        <a:p>
          <a:endParaRPr lang="ru-RU"/>
        </a:p>
      </dgm:t>
    </dgm:pt>
    <dgm:pt modelId="{2339854B-93F8-44B0-AA3A-0B1BBF47BE05}" type="pres">
      <dgm:prSet presAssocID="{1082FB86-8FE6-4749-8952-D84713C6EBE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57672AF-E98D-47E4-BEEF-7182C44663DA}" type="pres">
      <dgm:prSet presAssocID="{9EF497F3-3426-4260-9AA0-C2C2D9EF8B43}" presName="hierRoot1" presStyleCnt="0"/>
      <dgm:spPr/>
    </dgm:pt>
    <dgm:pt modelId="{65FAC69B-7B5F-4DAC-A113-692343934542}" type="pres">
      <dgm:prSet presAssocID="{9EF497F3-3426-4260-9AA0-C2C2D9EF8B43}" presName="composite" presStyleCnt="0"/>
      <dgm:spPr/>
    </dgm:pt>
    <dgm:pt modelId="{E90BDA39-24E6-4659-BEE7-F6EE70F02DE5}" type="pres">
      <dgm:prSet presAssocID="{9EF497F3-3426-4260-9AA0-C2C2D9EF8B43}" presName="background" presStyleLbl="node0" presStyleIdx="0" presStyleCnt="1"/>
      <dgm:spPr/>
    </dgm:pt>
    <dgm:pt modelId="{FE415ED9-D810-4305-A0D7-9AD3C9403FB5}" type="pres">
      <dgm:prSet presAssocID="{9EF497F3-3426-4260-9AA0-C2C2D9EF8B43}" presName="text" presStyleLbl="fgAcc0" presStyleIdx="0" presStyleCnt="1" custScaleX="98299" custScaleY="72491" custLinFactNeighborX="456" custLinFactNeighborY="-67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7A6F38-9B62-446E-A8F7-1C91B74DC78D}" type="pres">
      <dgm:prSet presAssocID="{9EF497F3-3426-4260-9AA0-C2C2D9EF8B43}" presName="hierChild2" presStyleCnt="0"/>
      <dgm:spPr/>
    </dgm:pt>
    <dgm:pt modelId="{94505EA7-410F-425B-915A-90C0F894BC4F}" type="pres">
      <dgm:prSet presAssocID="{450300F7-D86A-45F7-A919-9E0CFCA043C9}" presName="Name10" presStyleLbl="parChTrans1D2" presStyleIdx="0" presStyleCnt="1"/>
      <dgm:spPr/>
      <dgm:t>
        <a:bodyPr/>
        <a:lstStyle/>
        <a:p>
          <a:endParaRPr lang="ru-RU"/>
        </a:p>
      </dgm:t>
    </dgm:pt>
    <dgm:pt modelId="{A0762CE7-0839-412B-9F74-EDA1D0FB9623}" type="pres">
      <dgm:prSet presAssocID="{9BB7265A-41D2-4BD8-8796-C1971633D021}" presName="hierRoot2" presStyleCnt="0"/>
      <dgm:spPr/>
    </dgm:pt>
    <dgm:pt modelId="{E06384C6-E0E4-4274-9A7D-38D2F6F987D8}" type="pres">
      <dgm:prSet presAssocID="{9BB7265A-41D2-4BD8-8796-C1971633D021}" presName="composite2" presStyleCnt="0"/>
      <dgm:spPr/>
    </dgm:pt>
    <dgm:pt modelId="{D3E90D8E-A42A-4416-AC64-E74096182B25}" type="pres">
      <dgm:prSet presAssocID="{9BB7265A-41D2-4BD8-8796-C1971633D021}" presName="background2" presStyleLbl="node2" presStyleIdx="0" presStyleCnt="1"/>
      <dgm:spPr/>
    </dgm:pt>
    <dgm:pt modelId="{FF31EB55-993C-4537-B40A-1037EF8FDEBE}" type="pres">
      <dgm:prSet presAssocID="{9BB7265A-41D2-4BD8-8796-C1971633D021}" presName="text2" presStyleLbl="fgAcc2" presStyleIdx="0" presStyleCnt="1" custScaleX="188528" custScaleY="135287" custLinFactNeighborX="2015" custLinFactNeighborY="-208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F8D869-1898-406C-9EE0-B8DFB01B92F7}" type="pres">
      <dgm:prSet presAssocID="{9BB7265A-41D2-4BD8-8796-C1971633D021}" presName="hierChild3" presStyleCnt="0"/>
      <dgm:spPr/>
    </dgm:pt>
  </dgm:ptLst>
  <dgm:cxnLst>
    <dgm:cxn modelId="{17D0653A-FB8E-4FC1-9922-947EC54BECCC}" srcId="{9EF497F3-3426-4260-9AA0-C2C2D9EF8B43}" destId="{9BB7265A-41D2-4BD8-8796-C1971633D021}" srcOrd="0" destOrd="0" parTransId="{450300F7-D86A-45F7-A919-9E0CFCA043C9}" sibTransId="{8E332003-BF2A-44D9-83DE-5C66E9BCB53A}"/>
    <dgm:cxn modelId="{9802F9D9-3BD3-447E-8686-8F4431A05E22}" type="presOf" srcId="{9BB7265A-41D2-4BD8-8796-C1971633D021}" destId="{FF31EB55-993C-4537-B40A-1037EF8FDEBE}" srcOrd="0" destOrd="0" presId="urn:microsoft.com/office/officeart/2005/8/layout/hierarchy1"/>
    <dgm:cxn modelId="{9DFC5F44-9349-435C-BA51-499F4674B4A4}" type="presOf" srcId="{450300F7-D86A-45F7-A919-9E0CFCA043C9}" destId="{94505EA7-410F-425B-915A-90C0F894BC4F}" srcOrd="0" destOrd="0" presId="urn:microsoft.com/office/officeart/2005/8/layout/hierarchy1"/>
    <dgm:cxn modelId="{9FE63054-47D8-4749-90E3-E4A423BE9BCD}" type="presOf" srcId="{1082FB86-8FE6-4749-8952-D84713C6EBE5}" destId="{2339854B-93F8-44B0-AA3A-0B1BBF47BE05}" srcOrd="0" destOrd="0" presId="urn:microsoft.com/office/officeart/2005/8/layout/hierarchy1"/>
    <dgm:cxn modelId="{4AA4EE3F-DB26-4021-940F-9FC68F26E696}" type="presOf" srcId="{9EF497F3-3426-4260-9AA0-C2C2D9EF8B43}" destId="{FE415ED9-D810-4305-A0D7-9AD3C9403FB5}" srcOrd="0" destOrd="0" presId="urn:microsoft.com/office/officeart/2005/8/layout/hierarchy1"/>
    <dgm:cxn modelId="{9926C6DC-5B52-40B4-8143-C8137237243B}" srcId="{1082FB86-8FE6-4749-8952-D84713C6EBE5}" destId="{9EF497F3-3426-4260-9AA0-C2C2D9EF8B43}" srcOrd="0" destOrd="0" parTransId="{2D0EA5A2-3261-4E74-B08C-B0F67351945B}" sibTransId="{E5DC128C-4DD7-4FA9-9983-A2D5BB7CECC9}"/>
    <dgm:cxn modelId="{7188D6DE-2E78-4C02-8F36-F2463497578F}" type="presParOf" srcId="{2339854B-93F8-44B0-AA3A-0B1BBF47BE05}" destId="{857672AF-E98D-47E4-BEEF-7182C44663DA}" srcOrd="0" destOrd="0" presId="urn:microsoft.com/office/officeart/2005/8/layout/hierarchy1"/>
    <dgm:cxn modelId="{C8CD8C38-E9BB-48D6-B51A-AF66D5D23418}" type="presParOf" srcId="{857672AF-E98D-47E4-BEEF-7182C44663DA}" destId="{65FAC69B-7B5F-4DAC-A113-692343934542}" srcOrd="0" destOrd="0" presId="urn:microsoft.com/office/officeart/2005/8/layout/hierarchy1"/>
    <dgm:cxn modelId="{C923F9F0-A02A-42C2-B817-61AA042B16EC}" type="presParOf" srcId="{65FAC69B-7B5F-4DAC-A113-692343934542}" destId="{E90BDA39-24E6-4659-BEE7-F6EE70F02DE5}" srcOrd="0" destOrd="0" presId="urn:microsoft.com/office/officeart/2005/8/layout/hierarchy1"/>
    <dgm:cxn modelId="{689D1C77-FE62-4780-B404-312957C7E5AB}" type="presParOf" srcId="{65FAC69B-7B5F-4DAC-A113-692343934542}" destId="{FE415ED9-D810-4305-A0D7-9AD3C9403FB5}" srcOrd="1" destOrd="0" presId="urn:microsoft.com/office/officeart/2005/8/layout/hierarchy1"/>
    <dgm:cxn modelId="{134853AD-1CFB-4422-A123-9D70924C7258}" type="presParOf" srcId="{857672AF-E98D-47E4-BEEF-7182C44663DA}" destId="{A37A6F38-9B62-446E-A8F7-1C91B74DC78D}" srcOrd="1" destOrd="0" presId="urn:microsoft.com/office/officeart/2005/8/layout/hierarchy1"/>
    <dgm:cxn modelId="{1EE0569E-18E3-44E6-8719-68F091B20C39}" type="presParOf" srcId="{A37A6F38-9B62-446E-A8F7-1C91B74DC78D}" destId="{94505EA7-410F-425B-915A-90C0F894BC4F}" srcOrd="0" destOrd="0" presId="urn:microsoft.com/office/officeart/2005/8/layout/hierarchy1"/>
    <dgm:cxn modelId="{476B65DE-1D9A-4A65-81AE-59BCF3569318}" type="presParOf" srcId="{A37A6F38-9B62-446E-A8F7-1C91B74DC78D}" destId="{A0762CE7-0839-412B-9F74-EDA1D0FB9623}" srcOrd="1" destOrd="0" presId="urn:microsoft.com/office/officeart/2005/8/layout/hierarchy1"/>
    <dgm:cxn modelId="{4A71AD21-FA0C-4401-BD18-9F6FA3FFBFC5}" type="presParOf" srcId="{A0762CE7-0839-412B-9F74-EDA1D0FB9623}" destId="{E06384C6-E0E4-4274-9A7D-38D2F6F987D8}" srcOrd="0" destOrd="0" presId="urn:microsoft.com/office/officeart/2005/8/layout/hierarchy1"/>
    <dgm:cxn modelId="{EEC8B922-CDD8-498D-B622-3AF009CABB97}" type="presParOf" srcId="{E06384C6-E0E4-4274-9A7D-38D2F6F987D8}" destId="{D3E90D8E-A42A-4416-AC64-E74096182B25}" srcOrd="0" destOrd="0" presId="urn:microsoft.com/office/officeart/2005/8/layout/hierarchy1"/>
    <dgm:cxn modelId="{8B5DBC9A-DAFB-45F6-B2CD-BDF54220A0A6}" type="presParOf" srcId="{E06384C6-E0E4-4274-9A7D-38D2F6F987D8}" destId="{FF31EB55-993C-4537-B40A-1037EF8FDEBE}" srcOrd="1" destOrd="0" presId="urn:microsoft.com/office/officeart/2005/8/layout/hierarchy1"/>
    <dgm:cxn modelId="{D11B0BC1-A979-4447-A2DA-7C715AFC57DD}" type="presParOf" srcId="{A0762CE7-0839-412B-9F74-EDA1D0FB9623}" destId="{41F8D869-1898-406C-9EE0-B8DFB01B92F7}" srcOrd="1" destOrd="0" presId="urn:microsoft.com/office/officeart/2005/8/layout/hierarchy1"/>
  </dgm:cxnLst>
  <dgm:bg/>
  <dgm:whole/>
</dgm:dataModel>
</file>

<file path=ppt/diagrams/data50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They are old.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EDA22FF8-72B7-46B2-A1B8-BAC776D718A1}" type="presOf" srcId="{AA54ED0A-A7A9-4E1B-9CF6-A7AF3F2D899A}" destId="{DC3E2338-4F7B-49E8-8119-14A26B802010}" srcOrd="0" destOrd="0" presId="urn:microsoft.com/office/officeart/2005/8/layout/vList2"/>
    <dgm:cxn modelId="{5C9D73BC-8BF9-4C5D-AE95-013EA9E2BAFA}" type="presOf" srcId="{4B52F623-9EDD-4639-8F4F-A60159388BAE}" destId="{13583DBC-89D5-4A61-947C-7830DF8C31CC}" srcOrd="0" destOrd="0" presId="urn:microsoft.com/office/officeart/2005/8/layout/vList2"/>
    <dgm:cxn modelId="{73246FAA-C116-493B-B0EE-58F150A254C7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51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dirty="0" smtClean="0"/>
            <a:t>They </a:t>
          </a:r>
          <a:r>
            <a:rPr lang="en-US" sz="2800" b="1" u="sng" dirty="0" smtClean="0"/>
            <a:t>are not</a:t>
          </a:r>
          <a:r>
            <a:rPr lang="en-US" sz="2800" b="1" dirty="0" smtClean="0"/>
            <a:t> old.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-125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F0BF114C-C7DA-448A-B25A-43261860BCAC}" type="presOf" srcId="{4B52F623-9EDD-4639-8F4F-A60159388BAE}" destId="{13583DBC-89D5-4A61-947C-7830DF8C31CC}" srcOrd="0" destOrd="0" presId="urn:microsoft.com/office/officeart/2005/8/layout/vList2"/>
    <dgm:cxn modelId="{B5837C2C-EA31-4AF6-8C85-71738DA593A5}" type="presOf" srcId="{AA54ED0A-A7A9-4E1B-9CF6-A7AF3F2D899A}" destId="{DC3E2338-4F7B-49E8-8119-14A26B802010}" srcOrd="0" destOrd="0" presId="urn:microsoft.com/office/officeart/2005/8/layout/vList2"/>
    <dgm:cxn modelId="{574D0595-CEEC-467B-952D-8A8144A5948A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52.xml><?xml version="1.0" encoding="utf-8"?>
<dgm:dataModel xmlns:dgm="http://schemas.openxmlformats.org/drawingml/2006/diagram" xmlns:a="http://schemas.openxmlformats.org/drawingml/2006/main">
  <dgm:ptLst>
    <dgm:pt modelId="{2D12C966-950A-4088-927E-A6A3A2FFBFDC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570C62-DC05-44A6-86B5-43E4F319A635}">
      <dgm:prSet custT="1"/>
      <dgm:spPr/>
      <dgm:t>
        <a:bodyPr/>
        <a:lstStyle/>
        <a:p>
          <a:pPr algn="ctr" rtl="0"/>
          <a:r>
            <a:rPr lang="en-US" sz="3600" b="1" dirty="0" smtClean="0">
              <a:solidFill>
                <a:srgbClr val="002060"/>
              </a:solidFill>
            </a:rPr>
            <a:t>Correct the mistakes.</a:t>
          </a:r>
          <a:endParaRPr lang="ru-RU" sz="3600" b="1" dirty="0">
            <a:solidFill>
              <a:srgbClr val="002060"/>
            </a:solidFill>
          </a:endParaRPr>
        </a:p>
      </dgm:t>
    </dgm:pt>
    <dgm:pt modelId="{03B1765C-88C0-4907-830E-03CF32995394}" type="parTrans" cxnId="{E6C3C439-2CD6-4CF8-B134-CB5E55D7A821}">
      <dgm:prSet/>
      <dgm:spPr/>
      <dgm:t>
        <a:bodyPr/>
        <a:lstStyle/>
        <a:p>
          <a:pPr algn="ctr"/>
          <a:endParaRPr lang="ru-RU">
            <a:solidFill>
              <a:srgbClr val="002060"/>
            </a:solidFill>
          </a:endParaRPr>
        </a:p>
      </dgm:t>
    </dgm:pt>
    <dgm:pt modelId="{4FBEDB84-061C-4581-B82D-31CED8FF9EAC}" type="sibTrans" cxnId="{E6C3C439-2CD6-4CF8-B134-CB5E55D7A821}">
      <dgm:prSet/>
      <dgm:spPr/>
      <dgm:t>
        <a:bodyPr/>
        <a:lstStyle/>
        <a:p>
          <a:pPr algn="ctr"/>
          <a:endParaRPr lang="ru-RU">
            <a:solidFill>
              <a:srgbClr val="002060"/>
            </a:solidFill>
          </a:endParaRPr>
        </a:p>
      </dgm:t>
    </dgm:pt>
    <dgm:pt modelId="{EB7FC6E1-083E-4ECA-99D8-1F2DBD66B6A9}" type="pres">
      <dgm:prSet presAssocID="{2D12C966-950A-4088-927E-A6A3A2FFBF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F9C575-9C73-4BBF-A96E-6D95DF6FC640}" type="pres">
      <dgm:prSet presAssocID="{96570C62-DC05-44A6-86B5-43E4F319A635}" presName="parentText" presStyleLbl="node1" presStyleIdx="0" presStyleCnt="1" custLinFactNeighborY="-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6C3C439-2CD6-4CF8-B134-CB5E55D7A821}" srcId="{2D12C966-950A-4088-927E-A6A3A2FFBFDC}" destId="{96570C62-DC05-44A6-86B5-43E4F319A635}" srcOrd="0" destOrd="0" parTransId="{03B1765C-88C0-4907-830E-03CF32995394}" sibTransId="{4FBEDB84-061C-4581-B82D-31CED8FF9EAC}"/>
    <dgm:cxn modelId="{DA8F2D40-FE56-4CB8-BC21-089892C014EC}" type="presOf" srcId="{96570C62-DC05-44A6-86B5-43E4F319A635}" destId="{73F9C575-9C73-4BBF-A96E-6D95DF6FC640}" srcOrd="0" destOrd="0" presId="urn:microsoft.com/office/officeart/2005/8/layout/vList2"/>
    <dgm:cxn modelId="{C610A3CA-2CF8-4103-9C89-E5A1D83B76C0}" type="presOf" srcId="{2D12C966-950A-4088-927E-A6A3A2FFBFDC}" destId="{EB7FC6E1-083E-4ECA-99D8-1F2DBD66B6A9}" srcOrd="0" destOrd="0" presId="urn:microsoft.com/office/officeart/2005/8/layout/vList2"/>
    <dgm:cxn modelId="{D1ADA566-6D59-4A32-B0C3-CBD4D0B1167A}" type="presParOf" srcId="{EB7FC6E1-083E-4ECA-99D8-1F2DBD66B6A9}" destId="{73F9C575-9C73-4BBF-A96E-6D95DF6FC640}" srcOrd="0" destOrd="0" presId="urn:microsoft.com/office/officeart/2005/8/layout/vList2"/>
  </dgm:cxnLst>
  <dgm:bg/>
  <dgm:whole/>
</dgm:dataModel>
</file>

<file path=ppt/diagrams/data53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He not is sad.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B128C7AB-CA15-4DEA-8B90-6AAC41CC0930}" type="presOf" srcId="{4B52F623-9EDD-4639-8F4F-A60159388BAE}" destId="{13583DBC-89D5-4A61-947C-7830DF8C31CC}" srcOrd="0" destOrd="0" presId="urn:microsoft.com/office/officeart/2005/8/layout/vList2"/>
    <dgm:cxn modelId="{0C646D25-EBAF-4A91-AFDC-C658394946F3}" type="presOf" srcId="{AA54ED0A-A7A9-4E1B-9CF6-A7AF3F2D899A}" destId="{DC3E2338-4F7B-49E8-8119-14A26B802010}" srcOrd="0" destOrd="0" presId="urn:microsoft.com/office/officeart/2005/8/layout/vList2"/>
    <dgm:cxn modelId="{DB72ED8B-F7ED-4860-B7E2-5E9F1EC9902A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54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I </a:t>
          </a:r>
          <a:r>
            <a:rPr lang="en-US" sz="2800" b="1" dirty="0" err="1" smtClean="0"/>
            <a:t>amn’t</a:t>
          </a:r>
          <a:r>
            <a:rPr lang="en-US" sz="2800" b="1" dirty="0" smtClean="0"/>
            <a:t> purple.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0FF007-E7B9-4615-A069-9190297762F3}" type="presOf" srcId="{4B52F623-9EDD-4639-8F4F-A60159388BAE}" destId="{13583DBC-89D5-4A61-947C-7830DF8C31CC}" srcOrd="0" destOrd="0" presId="urn:microsoft.com/office/officeart/2005/8/layout/vList2"/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F49D5294-253C-4AF2-B719-72B1E1D1B46E}" type="presOf" srcId="{AA54ED0A-A7A9-4E1B-9CF6-A7AF3F2D899A}" destId="{DC3E2338-4F7B-49E8-8119-14A26B802010}" srcOrd="0" destOrd="0" presId="urn:microsoft.com/office/officeart/2005/8/layout/vList2"/>
    <dgm:cxn modelId="{E4B04865-F0C5-4428-B8A3-1ED28C146DE6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55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dirty="0" smtClean="0"/>
            <a:t>I </a:t>
          </a:r>
          <a:r>
            <a:rPr lang="en-US" sz="2800" b="1" u="sng" dirty="0" smtClean="0"/>
            <a:t>am not</a:t>
          </a:r>
          <a:r>
            <a:rPr lang="en-US" sz="2800" b="1" dirty="0" smtClean="0"/>
            <a:t> purple.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Y="37540" custLinFactNeighborX="4255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4A7A223C-2ED3-4A61-895B-C478D382DE4A}" type="presOf" srcId="{AA54ED0A-A7A9-4E1B-9CF6-A7AF3F2D899A}" destId="{DC3E2338-4F7B-49E8-8119-14A26B802010}" srcOrd="0" destOrd="0" presId="urn:microsoft.com/office/officeart/2005/8/layout/vList2"/>
    <dgm:cxn modelId="{B067B07B-485A-45A0-90B7-866287E1FC31}" type="presOf" srcId="{4B52F623-9EDD-4639-8F4F-A60159388BAE}" destId="{13583DBC-89D5-4A61-947C-7830DF8C31CC}" srcOrd="0" destOrd="0" presId="urn:microsoft.com/office/officeart/2005/8/layout/vList2"/>
    <dgm:cxn modelId="{B9FEF18A-354D-47E2-AF92-087AA3F0BC09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56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It </a:t>
          </a:r>
          <a:r>
            <a:rPr lang="en-US" sz="2800" b="1" dirty="0" err="1" smtClean="0"/>
            <a:t>isnot</a:t>
          </a:r>
          <a:r>
            <a:rPr lang="en-US" sz="2800" b="1" dirty="0" smtClean="0"/>
            <a:t> slim.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83075B-E26C-4FC0-84C4-2BD30F4CBDAA}" type="presOf" srcId="{AA54ED0A-A7A9-4E1B-9CF6-A7AF3F2D899A}" destId="{DC3E2338-4F7B-49E8-8119-14A26B802010}" srcOrd="0" destOrd="0" presId="urn:microsoft.com/office/officeart/2005/8/layout/vList2"/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EB0D6AE6-AD7A-46CA-84B5-54821A48315D}" type="presOf" srcId="{4B52F623-9EDD-4639-8F4F-A60159388BAE}" destId="{13583DBC-89D5-4A61-947C-7830DF8C31CC}" srcOrd="0" destOrd="0" presId="urn:microsoft.com/office/officeart/2005/8/layout/vList2"/>
    <dgm:cxn modelId="{1A00C32E-6899-4E20-B977-5C79A4C6FC8D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57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dirty="0" smtClean="0"/>
            <a:t>It </a:t>
          </a:r>
          <a:r>
            <a:rPr lang="en-US" sz="2800" b="1" u="sng" dirty="0" smtClean="0"/>
            <a:t>isn’t</a:t>
          </a:r>
          <a:r>
            <a:rPr lang="en-US" sz="2800" b="1" dirty="0" smtClean="0"/>
            <a:t> slim.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-125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25FDED10-E5DA-4A5C-AFDE-808531FC76A0}" type="presOf" srcId="{AA54ED0A-A7A9-4E1B-9CF6-A7AF3F2D899A}" destId="{DC3E2338-4F7B-49E8-8119-14A26B802010}" srcOrd="0" destOrd="0" presId="urn:microsoft.com/office/officeart/2005/8/layout/vList2"/>
    <dgm:cxn modelId="{84249475-5EDA-4ACB-AD1B-22F0500F96D5}" type="presOf" srcId="{4B52F623-9EDD-4639-8F4F-A60159388BAE}" destId="{13583DBC-89D5-4A61-947C-7830DF8C31CC}" srcOrd="0" destOrd="0" presId="urn:microsoft.com/office/officeart/2005/8/layout/vList2"/>
    <dgm:cxn modelId="{DD558648-B6BD-405B-9A05-3DD59FF15504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58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She </a:t>
          </a:r>
          <a:r>
            <a:rPr lang="en-US" sz="2800" b="1" dirty="0" err="1" smtClean="0"/>
            <a:t>is’not</a:t>
          </a:r>
          <a:r>
            <a:rPr lang="en-US" sz="2800" b="1" dirty="0" smtClean="0"/>
            <a:t> tall.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8E2FBE-B3A3-45FE-822D-1E980B86B235}" type="presOf" srcId="{4B52F623-9EDD-4639-8F4F-A60159388BAE}" destId="{13583DBC-89D5-4A61-947C-7830DF8C31CC}" srcOrd="0" destOrd="0" presId="urn:microsoft.com/office/officeart/2005/8/layout/vList2"/>
    <dgm:cxn modelId="{1345A9B6-BAB6-43F6-9EF4-166FEB962556}" type="presOf" srcId="{AA54ED0A-A7A9-4E1B-9CF6-A7AF3F2D899A}" destId="{DC3E2338-4F7B-49E8-8119-14A26B802010}" srcOrd="0" destOrd="0" presId="urn:microsoft.com/office/officeart/2005/8/layout/vList2"/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C0A397CA-AF58-40D3-89AA-ACEF67E2BDC8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59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dirty="0" smtClean="0"/>
            <a:t>She </a:t>
          </a:r>
          <a:r>
            <a:rPr lang="en-US" sz="2800" b="1" u="sng" dirty="0" smtClean="0"/>
            <a:t>isn’t</a:t>
          </a:r>
          <a:r>
            <a:rPr lang="en-US" sz="2800" b="1" dirty="0" smtClean="0"/>
            <a:t> tall.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-125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0908F9-FA23-4B6A-BECA-2CF43A3B48E5}" type="presOf" srcId="{4B52F623-9EDD-4639-8F4F-A60159388BAE}" destId="{13583DBC-89D5-4A61-947C-7830DF8C31CC}" srcOrd="0" destOrd="0" presId="urn:microsoft.com/office/officeart/2005/8/layout/vList2"/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3C66519E-3CB1-42CD-975B-FBE0B8D22585}" type="presOf" srcId="{AA54ED0A-A7A9-4E1B-9CF6-A7AF3F2D899A}" destId="{DC3E2338-4F7B-49E8-8119-14A26B802010}" srcOrd="0" destOrd="0" presId="urn:microsoft.com/office/officeart/2005/8/layout/vList2"/>
    <dgm:cxn modelId="{1988365E-890B-480E-803D-967E9D7C16B3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082FB86-8FE6-4749-8952-D84713C6EBE5}" type="doc">
      <dgm:prSet loTypeId="urn:microsoft.com/office/officeart/2005/8/layout/hierarchy1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EF497F3-3426-4260-9AA0-C2C2D9EF8B43}">
      <dgm:prSet phldrT="[Текст]" custT="1"/>
      <dgm:spPr/>
      <dgm:t>
        <a:bodyPr/>
        <a:lstStyle/>
        <a:p>
          <a:r>
            <a:rPr lang="en-US" sz="6600" b="1" u="sng" dirty="0" smtClean="0">
              <a:solidFill>
                <a:srgbClr val="FF0000"/>
              </a:solidFill>
            </a:rPr>
            <a:t>Is</a:t>
          </a:r>
          <a:endParaRPr lang="ru-RU" sz="6600" b="1" u="sng" dirty="0">
            <a:solidFill>
              <a:srgbClr val="FF0000"/>
            </a:solidFill>
          </a:endParaRPr>
        </a:p>
      </dgm:t>
    </dgm:pt>
    <dgm:pt modelId="{2D0EA5A2-3261-4E74-B08C-B0F67351945B}" type="parTrans" cxnId="{9926C6DC-5B52-40B4-8143-C8137237243B}">
      <dgm:prSet/>
      <dgm:spPr/>
      <dgm:t>
        <a:bodyPr/>
        <a:lstStyle/>
        <a:p>
          <a:endParaRPr lang="ru-RU"/>
        </a:p>
      </dgm:t>
    </dgm:pt>
    <dgm:pt modelId="{E5DC128C-4DD7-4FA9-9983-A2D5BB7CECC9}" type="sibTrans" cxnId="{9926C6DC-5B52-40B4-8143-C8137237243B}">
      <dgm:prSet/>
      <dgm:spPr/>
      <dgm:t>
        <a:bodyPr/>
        <a:lstStyle/>
        <a:p>
          <a:endParaRPr lang="ru-RU"/>
        </a:p>
      </dgm:t>
    </dgm:pt>
    <dgm:pt modelId="{0FF86A8F-72B7-47EC-BD03-14F46E5BBE66}">
      <dgm:prSet phldrT="[Текст]" custT="1"/>
      <dgm:spPr/>
      <dgm:t>
        <a:bodyPr/>
        <a:lstStyle/>
        <a:p>
          <a:r>
            <a:rPr lang="en-US" sz="5200" b="1" dirty="0" smtClean="0">
              <a:solidFill>
                <a:srgbClr val="C00000"/>
              </a:solidFill>
            </a:rPr>
            <a:t>He</a:t>
          </a:r>
        </a:p>
        <a:p>
          <a:r>
            <a:rPr lang="en-US" sz="2800" b="1" dirty="0" smtClean="0">
              <a:solidFill>
                <a:srgbClr val="C00000"/>
              </a:solidFill>
            </a:rPr>
            <a:t>He </a:t>
          </a:r>
          <a:r>
            <a:rPr lang="en-US" sz="2800" b="1" u="sng" dirty="0" smtClean="0">
              <a:solidFill>
                <a:srgbClr val="FF0000"/>
              </a:solidFill>
            </a:rPr>
            <a:t>is</a:t>
          </a:r>
          <a:r>
            <a:rPr lang="en-US" sz="2800" b="0" dirty="0" smtClean="0">
              <a:solidFill>
                <a:schemeClr val="tx1"/>
              </a:solidFill>
            </a:rPr>
            <a:t> a doctor.</a:t>
          </a:r>
        </a:p>
        <a:p>
          <a:r>
            <a:rPr lang="en-US" sz="2800" b="1" dirty="0" smtClean="0">
              <a:solidFill>
                <a:srgbClr val="C00000"/>
              </a:solidFill>
            </a:rPr>
            <a:t>He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is</a:t>
          </a:r>
          <a:r>
            <a:rPr lang="en-US" sz="2800" b="0" dirty="0" smtClean="0">
              <a:solidFill>
                <a:schemeClr val="tx1"/>
              </a:solidFill>
            </a:rPr>
            <a:t> my brother.</a:t>
          </a:r>
        </a:p>
        <a:p>
          <a:r>
            <a:rPr lang="en-US" sz="2800" b="1" dirty="0" smtClean="0">
              <a:solidFill>
                <a:srgbClr val="C00000"/>
              </a:solidFill>
            </a:rPr>
            <a:t>He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is</a:t>
          </a:r>
          <a:r>
            <a:rPr lang="en-US" sz="2800" b="0" dirty="0" smtClean="0">
              <a:solidFill>
                <a:schemeClr val="tx1"/>
              </a:solidFill>
            </a:rPr>
            <a:t> young.</a:t>
          </a:r>
          <a:endParaRPr lang="en-US" sz="2800" b="0" dirty="0" smtClean="0">
            <a:solidFill>
              <a:srgbClr val="C00000"/>
            </a:solidFill>
          </a:endParaRPr>
        </a:p>
      </dgm:t>
    </dgm:pt>
    <dgm:pt modelId="{1EFFFEB2-3EA7-4DF6-A4F1-5F0CBFF8F518}" type="parTrans" cxnId="{5436F797-63BF-4EBE-B7B2-66C16A7617AA}">
      <dgm:prSet/>
      <dgm:spPr/>
      <dgm:t>
        <a:bodyPr/>
        <a:lstStyle/>
        <a:p>
          <a:endParaRPr lang="ru-RU"/>
        </a:p>
      </dgm:t>
    </dgm:pt>
    <dgm:pt modelId="{0886958D-00F3-41DF-82E1-488DCF2D879B}" type="sibTrans" cxnId="{5436F797-63BF-4EBE-B7B2-66C16A7617AA}">
      <dgm:prSet/>
      <dgm:spPr/>
      <dgm:t>
        <a:bodyPr/>
        <a:lstStyle/>
        <a:p>
          <a:endParaRPr lang="ru-RU"/>
        </a:p>
      </dgm:t>
    </dgm:pt>
    <dgm:pt modelId="{89284321-9837-4A96-8BF8-9E181CE5C2C0}">
      <dgm:prSet phldrT="[Текст]" custT="1"/>
      <dgm:spPr/>
      <dgm:t>
        <a:bodyPr/>
        <a:lstStyle/>
        <a:p>
          <a:r>
            <a:rPr lang="en-US" sz="5200" b="1" dirty="0" smtClean="0">
              <a:solidFill>
                <a:srgbClr val="C00000"/>
              </a:solidFill>
            </a:rPr>
            <a:t>She</a:t>
          </a:r>
        </a:p>
        <a:p>
          <a:r>
            <a:rPr lang="en-US" sz="2800" b="1" dirty="0" smtClean="0">
              <a:solidFill>
                <a:srgbClr val="C00000"/>
              </a:solidFill>
            </a:rPr>
            <a:t>She </a:t>
          </a:r>
          <a:r>
            <a:rPr lang="en-US" sz="2800" b="1" u="sng" dirty="0" smtClean="0">
              <a:solidFill>
                <a:srgbClr val="FF0000"/>
              </a:solidFill>
            </a:rPr>
            <a:t>is</a:t>
          </a:r>
          <a:r>
            <a:rPr lang="en-US" sz="2800" b="0" dirty="0" smtClean="0">
              <a:solidFill>
                <a:schemeClr val="tx1"/>
              </a:solidFill>
            </a:rPr>
            <a:t> a teacher.</a:t>
          </a:r>
        </a:p>
        <a:p>
          <a:endParaRPr lang="en-US" sz="800" b="0" dirty="0" smtClean="0">
            <a:solidFill>
              <a:schemeClr val="tx1"/>
            </a:solidFill>
          </a:endParaRPr>
        </a:p>
        <a:p>
          <a:r>
            <a:rPr lang="en-US" sz="2800" b="1" dirty="0" smtClean="0">
              <a:solidFill>
                <a:srgbClr val="C00000"/>
              </a:solidFill>
            </a:rPr>
            <a:t>She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i="0" u="sng" dirty="0" smtClean="0">
              <a:solidFill>
                <a:srgbClr val="FF0000"/>
              </a:solidFill>
            </a:rPr>
            <a:t>is</a:t>
          </a:r>
          <a:r>
            <a:rPr lang="en-US" sz="2800" b="0" dirty="0" smtClean="0">
              <a:solidFill>
                <a:schemeClr val="tx1"/>
              </a:solidFill>
            </a:rPr>
            <a:t> my sister.</a:t>
          </a:r>
        </a:p>
      </dgm:t>
    </dgm:pt>
    <dgm:pt modelId="{D2D72486-AAD4-450C-8E59-7F61C73E0BD7}" type="parTrans" cxnId="{0EA3E81C-5A7B-4A84-B7A4-EDDDCAEF99C3}">
      <dgm:prSet/>
      <dgm:spPr/>
      <dgm:t>
        <a:bodyPr/>
        <a:lstStyle/>
        <a:p>
          <a:endParaRPr lang="ru-RU"/>
        </a:p>
      </dgm:t>
    </dgm:pt>
    <dgm:pt modelId="{A1746B03-E3BC-431F-B8AE-17981531D36F}" type="sibTrans" cxnId="{0EA3E81C-5A7B-4A84-B7A4-EDDDCAEF99C3}">
      <dgm:prSet/>
      <dgm:spPr/>
      <dgm:t>
        <a:bodyPr/>
        <a:lstStyle/>
        <a:p>
          <a:endParaRPr lang="ru-RU"/>
        </a:p>
      </dgm:t>
    </dgm:pt>
    <dgm:pt modelId="{1323325D-30D4-4234-8C32-F0D8DCC1ED8A}">
      <dgm:prSet custT="1"/>
      <dgm:spPr/>
      <dgm:t>
        <a:bodyPr/>
        <a:lstStyle/>
        <a:p>
          <a:r>
            <a:rPr lang="en-US" sz="5200" b="1" dirty="0" smtClean="0">
              <a:solidFill>
                <a:srgbClr val="C00000"/>
              </a:solidFill>
            </a:rPr>
            <a:t>It</a:t>
          </a:r>
        </a:p>
        <a:p>
          <a:r>
            <a:rPr lang="en-US" sz="2800" b="1" dirty="0" smtClean="0">
              <a:solidFill>
                <a:srgbClr val="C00000"/>
              </a:solidFill>
            </a:rPr>
            <a:t>It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is</a:t>
          </a:r>
          <a:r>
            <a:rPr lang="en-US" sz="2800" b="0" dirty="0" smtClean="0">
              <a:solidFill>
                <a:schemeClr val="tx1"/>
              </a:solidFill>
            </a:rPr>
            <a:t> a cat.</a:t>
          </a:r>
        </a:p>
        <a:p>
          <a:r>
            <a:rPr lang="en-US" sz="2800" b="1" dirty="0" smtClean="0">
              <a:solidFill>
                <a:srgbClr val="C00000"/>
              </a:solidFill>
            </a:rPr>
            <a:t>It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is</a:t>
          </a:r>
          <a:r>
            <a:rPr lang="en-US" sz="2800" b="0" dirty="0" smtClean="0">
              <a:solidFill>
                <a:schemeClr val="tx1"/>
              </a:solidFill>
            </a:rPr>
            <a:t> plump.</a:t>
          </a:r>
        </a:p>
        <a:p>
          <a:r>
            <a:rPr lang="en-US" sz="2800" b="1" dirty="0" smtClean="0">
              <a:solidFill>
                <a:srgbClr val="C00000"/>
              </a:solidFill>
            </a:rPr>
            <a:t>It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is</a:t>
          </a:r>
          <a:r>
            <a:rPr lang="en-US" sz="2800" b="0" dirty="0" smtClean="0">
              <a:solidFill>
                <a:schemeClr val="tx1"/>
              </a:solidFill>
            </a:rPr>
            <a:t> happy.</a:t>
          </a:r>
        </a:p>
        <a:p>
          <a:endParaRPr lang="en-US" sz="1400" b="0" dirty="0" smtClean="0">
            <a:solidFill>
              <a:schemeClr val="tx1"/>
            </a:solidFill>
          </a:endParaRPr>
        </a:p>
      </dgm:t>
    </dgm:pt>
    <dgm:pt modelId="{795C5933-EF67-42B7-A6D9-5A001A0CC200}" type="parTrans" cxnId="{43BAF6BE-C3F5-4EF6-A122-5990BD1EC81F}">
      <dgm:prSet/>
      <dgm:spPr/>
      <dgm:t>
        <a:bodyPr/>
        <a:lstStyle/>
        <a:p>
          <a:endParaRPr lang="ru-RU"/>
        </a:p>
      </dgm:t>
    </dgm:pt>
    <dgm:pt modelId="{B4A9BD90-A4D1-4B54-8E64-F2AA71273892}" type="sibTrans" cxnId="{43BAF6BE-C3F5-4EF6-A122-5990BD1EC81F}">
      <dgm:prSet/>
      <dgm:spPr/>
      <dgm:t>
        <a:bodyPr/>
        <a:lstStyle/>
        <a:p>
          <a:endParaRPr lang="ru-RU"/>
        </a:p>
      </dgm:t>
    </dgm:pt>
    <dgm:pt modelId="{2339854B-93F8-44B0-AA3A-0B1BBF47BE05}" type="pres">
      <dgm:prSet presAssocID="{1082FB86-8FE6-4749-8952-D84713C6EBE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57672AF-E98D-47E4-BEEF-7182C44663DA}" type="pres">
      <dgm:prSet presAssocID="{9EF497F3-3426-4260-9AA0-C2C2D9EF8B43}" presName="hierRoot1" presStyleCnt="0"/>
      <dgm:spPr/>
    </dgm:pt>
    <dgm:pt modelId="{65FAC69B-7B5F-4DAC-A113-692343934542}" type="pres">
      <dgm:prSet presAssocID="{9EF497F3-3426-4260-9AA0-C2C2D9EF8B43}" presName="composite" presStyleCnt="0"/>
      <dgm:spPr/>
    </dgm:pt>
    <dgm:pt modelId="{E90BDA39-24E6-4659-BEE7-F6EE70F02DE5}" type="pres">
      <dgm:prSet presAssocID="{9EF497F3-3426-4260-9AA0-C2C2D9EF8B43}" presName="background" presStyleLbl="node0" presStyleIdx="0" presStyleCnt="1"/>
      <dgm:spPr/>
    </dgm:pt>
    <dgm:pt modelId="{FE415ED9-D810-4305-A0D7-9AD3C9403FB5}" type="pres">
      <dgm:prSet presAssocID="{9EF497F3-3426-4260-9AA0-C2C2D9EF8B43}" presName="text" presStyleLbl="fgAcc0" presStyleIdx="0" presStyleCnt="1" custScaleX="134685" custScaleY="1123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7A6F38-9B62-446E-A8F7-1C91B74DC78D}" type="pres">
      <dgm:prSet presAssocID="{9EF497F3-3426-4260-9AA0-C2C2D9EF8B43}" presName="hierChild2" presStyleCnt="0"/>
      <dgm:spPr/>
    </dgm:pt>
    <dgm:pt modelId="{085FEB04-415F-4DE1-AABD-130565C53ED0}" type="pres">
      <dgm:prSet presAssocID="{1EFFFEB2-3EA7-4DF6-A4F1-5F0CBFF8F518}" presName="Name10" presStyleLbl="parChTrans1D2" presStyleIdx="0" presStyleCnt="3"/>
      <dgm:spPr/>
      <dgm:t>
        <a:bodyPr/>
        <a:lstStyle/>
        <a:p>
          <a:endParaRPr lang="ru-RU"/>
        </a:p>
      </dgm:t>
    </dgm:pt>
    <dgm:pt modelId="{195D3A31-3DA9-47A3-9AE7-243B93BEFA1F}" type="pres">
      <dgm:prSet presAssocID="{0FF86A8F-72B7-47EC-BD03-14F46E5BBE66}" presName="hierRoot2" presStyleCnt="0"/>
      <dgm:spPr/>
    </dgm:pt>
    <dgm:pt modelId="{022DF595-D71A-4DE6-A41B-F7BDC264D918}" type="pres">
      <dgm:prSet presAssocID="{0FF86A8F-72B7-47EC-BD03-14F46E5BBE66}" presName="composite2" presStyleCnt="0"/>
      <dgm:spPr/>
    </dgm:pt>
    <dgm:pt modelId="{8BA927DD-1013-4678-9187-7ED61423452A}" type="pres">
      <dgm:prSet presAssocID="{0FF86A8F-72B7-47EC-BD03-14F46E5BBE66}" presName="background2" presStyleLbl="node2" presStyleIdx="0" presStyleCnt="3"/>
      <dgm:spPr/>
    </dgm:pt>
    <dgm:pt modelId="{92EA9F0A-E810-468F-A35A-E9FF2CF87B17}" type="pres">
      <dgm:prSet presAssocID="{0FF86A8F-72B7-47EC-BD03-14F46E5BBE66}" presName="text2" presStyleLbl="fgAcc2" presStyleIdx="0" presStyleCnt="3" custScaleX="116666" custScaleY="2645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5B3468-F61D-44F7-A524-3298B42D503F}" type="pres">
      <dgm:prSet presAssocID="{0FF86A8F-72B7-47EC-BD03-14F46E5BBE66}" presName="hierChild3" presStyleCnt="0"/>
      <dgm:spPr/>
    </dgm:pt>
    <dgm:pt modelId="{3BA41D92-E0AA-47BA-BDD6-1F1BBA990E53}" type="pres">
      <dgm:prSet presAssocID="{D2D72486-AAD4-450C-8E59-7F61C73E0BD7}" presName="Name10" presStyleLbl="parChTrans1D2" presStyleIdx="1" presStyleCnt="3"/>
      <dgm:spPr/>
      <dgm:t>
        <a:bodyPr/>
        <a:lstStyle/>
        <a:p>
          <a:endParaRPr lang="ru-RU"/>
        </a:p>
      </dgm:t>
    </dgm:pt>
    <dgm:pt modelId="{B3CA3075-0F0D-4AAB-8451-1035C9F5A29B}" type="pres">
      <dgm:prSet presAssocID="{89284321-9837-4A96-8BF8-9E181CE5C2C0}" presName="hierRoot2" presStyleCnt="0"/>
      <dgm:spPr/>
    </dgm:pt>
    <dgm:pt modelId="{0661FD34-5AFB-4272-9080-F0F7262DE335}" type="pres">
      <dgm:prSet presAssocID="{89284321-9837-4A96-8BF8-9E181CE5C2C0}" presName="composite2" presStyleCnt="0"/>
      <dgm:spPr/>
    </dgm:pt>
    <dgm:pt modelId="{55035FB5-07BC-4E58-B39A-29E6C019E9BA}" type="pres">
      <dgm:prSet presAssocID="{89284321-9837-4A96-8BF8-9E181CE5C2C0}" presName="background2" presStyleLbl="node2" presStyleIdx="1" presStyleCnt="3"/>
      <dgm:spPr/>
    </dgm:pt>
    <dgm:pt modelId="{631FEE27-82B7-44FA-8759-5F5D7758CAF9}" type="pres">
      <dgm:prSet presAssocID="{89284321-9837-4A96-8BF8-9E181CE5C2C0}" presName="text2" presStyleLbl="fgAcc2" presStyleIdx="1" presStyleCnt="3" custScaleX="111886" custScaleY="2645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49D450-ED17-4137-930D-D27CE58CD8C1}" type="pres">
      <dgm:prSet presAssocID="{89284321-9837-4A96-8BF8-9E181CE5C2C0}" presName="hierChild3" presStyleCnt="0"/>
      <dgm:spPr/>
    </dgm:pt>
    <dgm:pt modelId="{8F16986A-20BF-4CC6-ACBF-A6E5568F7498}" type="pres">
      <dgm:prSet presAssocID="{795C5933-EF67-42B7-A6D9-5A001A0CC200}" presName="Name10" presStyleLbl="parChTrans1D2" presStyleIdx="2" presStyleCnt="3"/>
      <dgm:spPr/>
      <dgm:t>
        <a:bodyPr/>
        <a:lstStyle/>
        <a:p>
          <a:endParaRPr lang="ru-RU"/>
        </a:p>
      </dgm:t>
    </dgm:pt>
    <dgm:pt modelId="{C4528015-7F1A-474B-A63F-7D8204E09E52}" type="pres">
      <dgm:prSet presAssocID="{1323325D-30D4-4234-8C32-F0D8DCC1ED8A}" presName="hierRoot2" presStyleCnt="0"/>
      <dgm:spPr/>
    </dgm:pt>
    <dgm:pt modelId="{24BA23A8-167C-4CF2-9FBB-1B07CDAF4062}" type="pres">
      <dgm:prSet presAssocID="{1323325D-30D4-4234-8C32-F0D8DCC1ED8A}" presName="composite2" presStyleCnt="0"/>
      <dgm:spPr/>
    </dgm:pt>
    <dgm:pt modelId="{28C98B7F-2492-4698-A3CE-C05B0DBF7826}" type="pres">
      <dgm:prSet presAssocID="{1323325D-30D4-4234-8C32-F0D8DCC1ED8A}" presName="background2" presStyleLbl="node2" presStyleIdx="2" presStyleCnt="3"/>
      <dgm:spPr/>
    </dgm:pt>
    <dgm:pt modelId="{91CEBC9A-8EA8-49A1-AD73-E157E2E6B42F}" type="pres">
      <dgm:prSet presAssocID="{1323325D-30D4-4234-8C32-F0D8DCC1ED8A}" presName="text2" presStyleLbl="fgAcc2" presStyleIdx="2" presStyleCnt="3" custScaleX="108832" custScaleY="262961" custLinFactNeighborX="-459" custLinFactNeighborY="7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9AC689-3DA7-4E02-B421-34EDA1F0B183}" type="pres">
      <dgm:prSet presAssocID="{1323325D-30D4-4234-8C32-F0D8DCC1ED8A}" presName="hierChild3" presStyleCnt="0"/>
      <dgm:spPr/>
    </dgm:pt>
  </dgm:ptLst>
  <dgm:cxnLst>
    <dgm:cxn modelId="{9926C6DC-5B52-40B4-8143-C8137237243B}" srcId="{1082FB86-8FE6-4749-8952-D84713C6EBE5}" destId="{9EF497F3-3426-4260-9AA0-C2C2D9EF8B43}" srcOrd="0" destOrd="0" parTransId="{2D0EA5A2-3261-4E74-B08C-B0F67351945B}" sibTransId="{E5DC128C-4DD7-4FA9-9983-A2D5BB7CECC9}"/>
    <dgm:cxn modelId="{9D556244-9ACF-4F7C-8BE4-4300A7D209B2}" type="presOf" srcId="{D2D72486-AAD4-450C-8E59-7F61C73E0BD7}" destId="{3BA41D92-E0AA-47BA-BDD6-1F1BBA990E53}" srcOrd="0" destOrd="0" presId="urn:microsoft.com/office/officeart/2005/8/layout/hierarchy1"/>
    <dgm:cxn modelId="{43037581-6A85-4166-AB66-B842BEF59401}" type="presOf" srcId="{795C5933-EF67-42B7-A6D9-5A001A0CC200}" destId="{8F16986A-20BF-4CC6-ACBF-A6E5568F7498}" srcOrd="0" destOrd="0" presId="urn:microsoft.com/office/officeart/2005/8/layout/hierarchy1"/>
    <dgm:cxn modelId="{AE6B6DC2-1F9E-4CFD-B380-3003698438FC}" type="presOf" srcId="{1323325D-30D4-4234-8C32-F0D8DCC1ED8A}" destId="{91CEBC9A-8EA8-49A1-AD73-E157E2E6B42F}" srcOrd="0" destOrd="0" presId="urn:microsoft.com/office/officeart/2005/8/layout/hierarchy1"/>
    <dgm:cxn modelId="{6B5A9781-FA2A-4D57-9467-4A4877960EC5}" type="presOf" srcId="{1EFFFEB2-3EA7-4DF6-A4F1-5F0CBFF8F518}" destId="{085FEB04-415F-4DE1-AABD-130565C53ED0}" srcOrd="0" destOrd="0" presId="urn:microsoft.com/office/officeart/2005/8/layout/hierarchy1"/>
    <dgm:cxn modelId="{0EA3E81C-5A7B-4A84-B7A4-EDDDCAEF99C3}" srcId="{9EF497F3-3426-4260-9AA0-C2C2D9EF8B43}" destId="{89284321-9837-4A96-8BF8-9E181CE5C2C0}" srcOrd="1" destOrd="0" parTransId="{D2D72486-AAD4-450C-8E59-7F61C73E0BD7}" sibTransId="{A1746B03-E3BC-431F-B8AE-17981531D36F}"/>
    <dgm:cxn modelId="{5436F797-63BF-4EBE-B7B2-66C16A7617AA}" srcId="{9EF497F3-3426-4260-9AA0-C2C2D9EF8B43}" destId="{0FF86A8F-72B7-47EC-BD03-14F46E5BBE66}" srcOrd="0" destOrd="0" parTransId="{1EFFFEB2-3EA7-4DF6-A4F1-5F0CBFF8F518}" sibTransId="{0886958D-00F3-41DF-82E1-488DCF2D879B}"/>
    <dgm:cxn modelId="{43BAF6BE-C3F5-4EF6-A122-5990BD1EC81F}" srcId="{9EF497F3-3426-4260-9AA0-C2C2D9EF8B43}" destId="{1323325D-30D4-4234-8C32-F0D8DCC1ED8A}" srcOrd="2" destOrd="0" parTransId="{795C5933-EF67-42B7-A6D9-5A001A0CC200}" sibTransId="{B4A9BD90-A4D1-4B54-8E64-F2AA71273892}"/>
    <dgm:cxn modelId="{8C407AF4-FBEF-4B86-9EF5-4B38231F81F3}" type="presOf" srcId="{9EF497F3-3426-4260-9AA0-C2C2D9EF8B43}" destId="{FE415ED9-D810-4305-A0D7-9AD3C9403FB5}" srcOrd="0" destOrd="0" presId="urn:microsoft.com/office/officeart/2005/8/layout/hierarchy1"/>
    <dgm:cxn modelId="{FD42BB86-BA33-488D-A20F-D26F59D3FADF}" type="presOf" srcId="{89284321-9837-4A96-8BF8-9E181CE5C2C0}" destId="{631FEE27-82B7-44FA-8759-5F5D7758CAF9}" srcOrd="0" destOrd="0" presId="urn:microsoft.com/office/officeart/2005/8/layout/hierarchy1"/>
    <dgm:cxn modelId="{7346B17C-BBB2-4206-9F10-15DE1125EAC8}" type="presOf" srcId="{0FF86A8F-72B7-47EC-BD03-14F46E5BBE66}" destId="{92EA9F0A-E810-468F-A35A-E9FF2CF87B17}" srcOrd="0" destOrd="0" presId="urn:microsoft.com/office/officeart/2005/8/layout/hierarchy1"/>
    <dgm:cxn modelId="{BCE0140B-D902-45F6-841B-1317FE776E73}" type="presOf" srcId="{1082FB86-8FE6-4749-8952-D84713C6EBE5}" destId="{2339854B-93F8-44B0-AA3A-0B1BBF47BE05}" srcOrd="0" destOrd="0" presId="urn:microsoft.com/office/officeart/2005/8/layout/hierarchy1"/>
    <dgm:cxn modelId="{CBA7BE75-A9F9-4EAF-8795-9012F5B461A8}" type="presParOf" srcId="{2339854B-93F8-44B0-AA3A-0B1BBF47BE05}" destId="{857672AF-E98D-47E4-BEEF-7182C44663DA}" srcOrd="0" destOrd="0" presId="urn:microsoft.com/office/officeart/2005/8/layout/hierarchy1"/>
    <dgm:cxn modelId="{8DF3CE5F-6ADD-4395-A786-0C39A32116AE}" type="presParOf" srcId="{857672AF-E98D-47E4-BEEF-7182C44663DA}" destId="{65FAC69B-7B5F-4DAC-A113-692343934542}" srcOrd="0" destOrd="0" presId="urn:microsoft.com/office/officeart/2005/8/layout/hierarchy1"/>
    <dgm:cxn modelId="{68A68F52-2D04-4020-A3AB-F53E16EB2EC3}" type="presParOf" srcId="{65FAC69B-7B5F-4DAC-A113-692343934542}" destId="{E90BDA39-24E6-4659-BEE7-F6EE70F02DE5}" srcOrd="0" destOrd="0" presId="urn:microsoft.com/office/officeart/2005/8/layout/hierarchy1"/>
    <dgm:cxn modelId="{3DE35314-4C1A-45CA-929E-A7060A2F2086}" type="presParOf" srcId="{65FAC69B-7B5F-4DAC-A113-692343934542}" destId="{FE415ED9-D810-4305-A0D7-9AD3C9403FB5}" srcOrd="1" destOrd="0" presId="urn:microsoft.com/office/officeart/2005/8/layout/hierarchy1"/>
    <dgm:cxn modelId="{372B41E0-4C67-4631-87B6-D21D06E65474}" type="presParOf" srcId="{857672AF-E98D-47E4-BEEF-7182C44663DA}" destId="{A37A6F38-9B62-446E-A8F7-1C91B74DC78D}" srcOrd="1" destOrd="0" presId="urn:microsoft.com/office/officeart/2005/8/layout/hierarchy1"/>
    <dgm:cxn modelId="{12D4DAEC-A9AA-48DD-A1F0-93A723AE7B1B}" type="presParOf" srcId="{A37A6F38-9B62-446E-A8F7-1C91B74DC78D}" destId="{085FEB04-415F-4DE1-AABD-130565C53ED0}" srcOrd="0" destOrd="0" presId="urn:microsoft.com/office/officeart/2005/8/layout/hierarchy1"/>
    <dgm:cxn modelId="{DACF4681-2EF0-47E4-946B-403D5D95151E}" type="presParOf" srcId="{A37A6F38-9B62-446E-A8F7-1C91B74DC78D}" destId="{195D3A31-3DA9-47A3-9AE7-243B93BEFA1F}" srcOrd="1" destOrd="0" presId="urn:microsoft.com/office/officeart/2005/8/layout/hierarchy1"/>
    <dgm:cxn modelId="{0B6F5F2C-EDB1-475D-BD87-9304BE2E26FC}" type="presParOf" srcId="{195D3A31-3DA9-47A3-9AE7-243B93BEFA1F}" destId="{022DF595-D71A-4DE6-A41B-F7BDC264D918}" srcOrd="0" destOrd="0" presId="urn:microsoft.com/office/officeart/2005/8/layout/hierarchy1"/>
    <dgm:cxn modelId="{0CEFDD54-17E8-4B41-AEF0-6E707377B78F}" type="presParOf" srcId="{022DF595-D71A-4DE6-A41B-F7BDC264D918}" destId="{8BA927DD-1013-4678-9187-7ED61423452A}" srcOrd="0" destOrd="0" presId="urn:microsoft.com/office/officeart/2005/8/layout/hierarchy1"/>
    <dgm:cxn modelId="{BDE4D434-1F2B-420A-BF65-D18735B42DE6}" type="presParOf" srcId="{022DF595-D71A-4DE6-A41B-F7BDC264D918}" destId="{92EA9F0A-E810-468F-A35A-E9FF2CF87B17}" srcOrd="1" destOrd="0" presId="urn:microsoft.com/office/officeart/2005/8/layout/hierarchy1"/>
    <dgm:cxn modelId="{831F6C50-834B-4CEB-94A8-E0FCE00362FA}" type="presParOf" srcId="{195D3A31-3DA9-47A3-9AE7-243B93BEFA1F}" destId="{025B3468-F61D-44F7-A524-3298B42D503F}" srcOrd="1" destOrd="0" presId="urn:microsoft.com/office/officeart/2005/8/layout/hierarchy1"/>
    <dgm:cxn modelId="{2C4675FE-9D08-4E5B-825A-198FBBFDA8F3}" type="presParOf" srcId="{A37A6F38-9B62-446E-A8F7-1C91B74DC78D}" destId="{3BA41D92-E0AA-47BA-BDD6-1F1BBA990E53}" srcOrd="2" destOrd="0" presId="urn:microsoft.com/office/officeart/2005/8/layout/hierarchy1"/>
    <dgm:cxn modelId="{6C489ECF-D5B5-4DB1-92F5-83721415A531}" type="presParOf" srcId="{A37A6F38-9B62-446E-A8F7-1C91B74DC78D}" destId="{B3CA3075-0F0D-4AAB-8451-1035C9F5A29B}" srcOrd="3" destOrd="0" presId="urn:microsoft.com/office/officeart/2005/8/layout/hierarchy1"/>
    <dgm:cxn modelId="{F746F80D-905A-4CFD-8770-FF1D2EA25BE9}" type="presParOf" srcId="{B3CA3075-0F0D-4AAB-8451-1035C9F5A29B}" destId="{0661FD34-5AFB-4272-9080-F0F7262DE335}" srcOrd="0" destOrd="0" presId="urn:microsoft.com/office/officeart/2005/8/layout/hierarchy1"/>
    <dgm:cxn modelId="{DD485C72-8A60-4756-90F6-B98D2BA1A396}" type="presParOf" srcId="{0661FD34-5AFB-4272-9080-F0F7262DE335}" destId="{55035FB5-07BC-4E58-B39A-29E6C019E9BA}" srcOrd="0" destOrd="0" presId="urn:microsoft.com/office/officeart/2005/8/layout/hierarchy1"/>
    <dgm:cxn modelId="{EB052223-11D8-4472-8AFC-A124E17789CC}" type="presParOf" srcId="{0661FD34-5AFB-4272-9080-F0F7262DE335}" destId="{631FEE27-82B7-44FA-8759-5F5D7758CAF9}" srcOrd="1" destOrd="0" presId="urn:microsoft.com/office/officeart/2005/8/layout/hierarchy1"/>
    <dgm:cxn modelId="{0FFCD292-D3A0-48C8-B500-2BDBF7C5DA44}" type="presParOf" srcId="{B3CA3075-0F0D-4AAB-8451-1035C9F5A29B}" destId="{C849D450-ED17-4137-930D-D27CE58CD8C1}" srcOrd="1" destOrd="0" presId="urn:microsoft.com/office/officeart/2005/8/layout/hierarchy1"/>
    <dgm:cxn modelId="{087C8618-E050-4220-A784-958B031A2133}" type="presParOf" srcId="{A37A6F38-9B62-446E-A8F7-1C91B74DC78D}" destId="{8F16986A-20BF-4CC6-ACBF-A6E5568F7498}" srcOrd="4" destOrd="0" presId="urn:microsoft.com/office/officeart/2005/8/layout/hierarchy1"/>
    <dgm:cxn modelId="{E6E93013-8C94-485C-8329-A0578EEC3816}" type="presParOf" srcId="{A37A6F38-9B62-446E-A8F7-1C91B74DC78D}" destId="{C4528015-7F1A-474B-A63F-7D8204E09E52}" srcOrd="5" destOrd="0" presId="urn:microsoft.com/office/officeart/2005/8/layout/hierarchy1"/>
    <dgm:cxn modelId="{04C36206-D2EE-4F13-8455-3F3DD1614B2A}" type="presParOf" srcId="{C4528015-7F1A-474B-A63F-7D8204E09E52}" destId="{24BA23A8-167C-4CF2-9FBB-1B07CDAF4062}" srcOrd="0" destOrd="0" presId="urn:microsoft.com/office/officeart/2005/8/layout/hierarchy1"/>
    <dgm:cxn modelId="{FAB3B8A3-A206-4B5C-8F50-0FF262FA125C}" type="presParOf" srcId="{24BA23A8-167C-4CF2-9FBB-1B07CDAF4062}" destId="{28C98B7F-2492-4698-A3CE-C05B0DBF7826}" srcOrd="0" destOrd="0" presId="urn:microsoft.com/office/officeart/2005/8/layout/hierarchy1"/>
    <dgm:cxn modelId="{F958F0EC-AE9D-4D34-9F90-C30C0EC0C9DB}" type="presParOf" srcId="{24BA23A8-167C-4CF2-9FBB-1B07CDAF4062}" destId="{91CEBC9A-8EA8-49A1-AD73-E157E2E6B42F}" srcOrd="1" destOrd="0" presId="urn:microsoft.com/office/officeart/2005/8/layout/hierarchy1"/>
    <dgm:cxn modelId="{6B064EB3-B839-4955-9AC1-FE9FF90E1908}" type="presParOf" srcId="{C4528015-7F1A-474B-A63F-7D8204E09E52}" destId="{0C9AC689-3DA7-4E02-B421-34EDA1F0B183}" srcOrd="1" destOrd="0" presId="urn:microsoft.com/office/officeart/2005/8/layout/hierarchy1"/>
  </dgm:cxnLst>
  <dgm:bg/>
  <dgm:whole/>
</dgm:dataModel>
</file>

<file path=ppt/diagrams/data60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dirty="0" smtClean="0"/>
            <a:t>He </a:t>
          </a:r>
          <a:r>
            <a:rPr lang="en-US" sz="2800" b="1" u="sng" dirty="0" smtClean="0"/>
            <a:t>is not</a:t>
          </a:r>
          <a:r>
            <a:rPr lang="en-US" sz="2800" b="1" dirty="0" smtClean="0"/>
            <a:t> sad.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-1252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EF7CB91C-1103-43B4-AFE9-38ABD1347EE0}" type="presOf" srcId="{AA54ED0A-A7A9-4E1B-9CF6-A7AF3F2D899A}" destId="{DC3E2338-4F7B-49E8-8119-14A26B802010}" srcOrd="0" destOrd="0" presId="urn:microsoft.com/office/officeart/2005/8/layout/vList2"/>
    <dgm:cxn modelId="{9465B2EB-CCE2-4FEA-B33D-867B279DE44C}" type="presOf" srcId="{4B52F623-9EDD-4639-8F4F-A60159388BAE}" destId="{13583DBC-89D5-4A61-947C-7830DF8C31CC}" srcOrd="0" destOrd="0" presId="urn:microsoft.com/office/officeart/2005/8/layout/vList2"/>
    <dgm:cxn modelId="{55B4CCE5-1A4C-4C59-95CB-5D0C217537D7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61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You not plump.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B1CEC11B-9F70-4A57-A165-BC8205AB1F01}" type="presOf" srcId="{AA54ED0A-A7A9-4E1B-9CF6-A7AF3F2D899A}" destId="{DC3E2338-4F7B-49E8-8119-14A26B802010}" srcOrd="0" destOrd="0" presId="urn:microsoft.com/office/officeart/2005/8/layout/vList2"/>
    <dgm:cxn modelId="{EFA5029A-FC1E-4DFA-9069-3BB413EB062E}" type="presOf" srcId="{4B52F623-9EDD-4639-8F4F-A60159388BAE}" destId="{13583DBC-89D5-4A61-947C-7830DF8C31CC}" srcOrd="0" destOrd="0" presId="urn:microsoft.com/office/officeart/2005/8/layout/vList2"/>
    <dgm:cxn modelId="{B077ADDF-4DD1-4147-9FD6-779539A4C663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62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dirty="0" smtClean="0"/>
            <a:t>You </a:t>
          </a:r>
          <a:r>
            <a:rPr lang="en-US" sz="2800" b="1" u="sng" dirty="0" smtClean="0"/>
            <a:t>are not</a:t>
          </a:r>
          <a:r>
            <a:rPr lang="en-US" sz="2800" b="1" dirty="0" smtClean="0"/>
            <a:t> plump.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-125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656A82F-6176-4B40-B986-99770856C6E2}" type="presOf" srcId="{AA54ED0A-A7A9-4E1B-9CF6-A7AF3F2D899A}" destId="{DC3E2338-4F7B-49E8-8119-14A26B802010}" srcOrd="0" destOrd="0" presId="urn:microsoft.com/office/officeart/2005/8/layout/vList2"/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96D74BA9-F6AA-4526-BE73-CC130AA4F066}" type="presOf" srcId="{4B52F623-9EDD-4639-8F4F-A60159388BAE}" destId="{13583DBC-89D5-4A61-947C-7830DF8C31CC}" srcOrd="0" destOrd="0" presId="urn:microsoft.com/office/officeart/2005/8/layout/vList2"/>
    <dgm:cxn modelId="{171DBFE0-435F-45E1-935E-ACD6EF06DF8C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63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We </a:t>
          </a:r>
          <a:r>
            <a:rPr lang="en-US" sz="2800" b="1" dirty="0" err="1" smtClean="0"/>
            <a:t>arn’t</a:t>
          </a:r>
          <a:r>
            <a:rPr lang="en-US" sz="2800" b="1" dirty="0" smtClean="0"/>
            <a:t> young.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AF4BD6A9-1AD1-4DCD-BDE5-96654647006F}" type="presOf" srcId="{4B52F623-9EDD-4639-8F4F-A60159388BAE}" destId="{13583DBC-89D5-4A61-947C-7830DF8C31CC}" srcOrd="0" destOrd="0" presId="urn:microsoft.com/office/officeart/2005/8/layout/vList2"/>
    <dgm:cxn modelId="{E21AC130-4DA4-401D-967F-370617DD4537}" type="presOf" srcId="{AA54ED0A-A7A9-4E1B-9CF6-A7AF3F2D899A}" destId="{DC3E2338-4F7B-49E8-8119-14A26B802010}" srcOrd="0" destOrd="0" presId="urn:microsoft.com/office/officeart/2005/8/layout/vList2"/>
    <dgm:cxn modelId="{00AA7BCD-BCA4-4739-9A0D-0A73E18B761F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64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dirty="0" smtClean="0"/>
            <a:t>We </a:t>
          </a:r>
          <a:r>
            <a:rPr lang="en-US" sz="2800" b="1" u="sng" dirty="0" smtClean="0"/>
            <a:t>aren’t</a:t>
          </a:r>
          <a:r>
            <a:rPr lang="en-US" sz="2800" b="1" dirty="0" smtClean="0"/>
            <a:t> young.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-125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0967AC61-74C3-494E-B4BE-C3CE98F4C151}" type="presOf" srcId="{4B52F623-9EDD-4639-8F4F-A60159388BAE}" destId="{13583DBC-89D5-4A61-947C-7830DF8C31CC}" srcOrd="0" destOrd="0" presId="urn:microsoft.com/office/officeart/2005/8/layout/vList2"/>
    <dgm:cxn modelId="{E89064B9-DBDB-4434-BA5A-12536D97B031}" type="presOf" srcId="{AA54ED0A-A7A9-4E1B-9CF6-A7AF3F2D899A}" destId="{DC3E2338-4F7B-49E8-8119-14A26B802010}" srcOrd="0" destOrd="0" presId="urn:microsoft.com/office/officeart/2005/8/layout/vList2"/>
    <dgm:cxn modelId="{F3BFEEA7-0F75-4E0B-948B-6A17BCF5C73E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65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They are aren’t old.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173456-14B4-4792-B2BD-DDAC6ACB9DE0}" type="presOf" srcId="{4B52F623-9EDD-4639-8F4F-A60159388BAE}" destId="{13583DBC-89D5-4A61-947C-7830DF8C31CC}" srcOrd="0" destOrd="0" presId="urn:microsoft.com/office/officeart/2005/8/layout/vList2"/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D7972D4F-99FF-4BAB-B47F-429D17400121}" type="presOf" srcId="{AA54ED0A-A7A9-4E1B-9CF6-A7AF3F2D899A}" destId="{DC3E2338-4F7B-49E8-8119-14A26B802010}" srcOrd="0" destOrd="0" presId="urn:microsoft.com/office/officeart/2005/8/layout/vList2"/>
    <dgm:cxn modelId="{7BF5ED3B-051B-451E-BE56-6842A0247BFB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66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dirty="0" smtClean="0"/>
            <a:t>They </a:t>
          </a:r>
          <a:r>
            <a:rPr lang="en-US" sz="2800" b="1" u="sng" dirty="0" smtClean="0"/>
            <a:t>aren’t</a:t>
          </a:r>
          <a:r>
            <a:rPr lang="en-US" sz="2800" b="1" dirty="0" smtClean="0"/>
            <a:t> old.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-125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4C63CE-431F-4D64-827A-94DD311518A6}" type="presOf" srcId="{4B52F623-9EDD-4639-8F4F-A60159388BAE}" destId="{13583DBC-89D5-4A61-947C-7830DF8C31CC}" srcOrd="0" destOrd="0" presId="urn:microsoft.com/office/officeart/2005/8/layout/vList2"/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69DD0E40-D3E0-43EB-B5A0-A98B65F23663}" type="presOf" srcId="{AA54ED0A-A7A9-4E1B-9CF6-A7AF3F2D899A}" destId="{DC3E2338-4F7B-49E8-8119-14A26B802010}" srcOrd="0" destOrd="0" presId="urn:microsoft.com/office/officeart/2005/8/layout/vList2"/>
    <dgm:cxn modelId="{D875410D-53A4-4482-9FD6-17EEA2DBD1F1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67.xml><?xml version="1.0" encoding="utf-8"?>
<dgm:dataModel xmlns:dgm="http://schemas.openxmlformats.org/drawingml/2006/diagram" xmlns:a="http://schemas.openxmlformats.org/drawingml/2006/main">
  <dgm:ptLst>
    <dgm:pt modelId="{1082FB86-8FE6-4749-8952-D84713C6EBE5}" type="doc">
      <dgm:prSet loTypeId="urn:microsoft.com/office/officeart/2005/8/layout/hierarchy1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EF497F3-3426-4260-9AA0-C2C2D9EF8B43}">
      <dgm:prSet phldrT="[Текст]" custT="1"/>
      <dgm:spPr/>
      <dgm:t>
        <a:bodyPr/>
        <a:lstStyle/>
        <a:p>
          <a:r>
            <a:rPr lang="en-US" sz="5600" b="1" u="sng" dirty="0" smtClean="0">
              <a:solidFill>
                <a:srgbClr val="0070C0"/>
              </a:solidFill>
            </a:rPr>
            <a:t>To be …?</a:t>
          </a:r>
        </a:p>
      </dgm:t>
    </dgm:pt>
    <dgm:pt modelId="{2D0EA5A2-3261-4E74-B08C-B0F67351945B}" type="parTrans" cxnId="{9926C6DC-5B52-40B4-8143-C8137237243B}">
      <dgm:prSet/>
      <dgm:spPr/>
      <dgm:t>
        <a:bodyPr/>
        <a:lstStyle/>
        <a:p>
          <a:endParaRPr lang="ru-RU"/>
        </a:p>
      </dgm:t>
    </dgm:pt>
    <dgm:pt modelId="{E5DC128C-4DD7-4FA9-9983-A2D5BB7CECC9}" type="sibTrans" cxnId="{9926C6DC-5B52-40B4-8143-C8137237243B}">
      <dgm:prSet/>
      <dgm:spPr/>
      <dgm:t>
        <a:bodyPr/>
        <a:lstStyle/>
        <a:p>
          <a:endParaRPr lang="ru-RU"/>
        </a:p>
      </dgm:t>
    </dgm:pt>
    <dgm:pt modelId="{0FF86A8F-72B7-47EC-BD03-14F46E5BBE66}">
      <dgm:prSet phldrT="[Текст]" custT="1"/>
      <dgm:spPr/>
      <dgm:t>
        <a:bodyPr/>
        <a:lstStyle/>
        <a:p>
          <a:r>
            <a:rPr lang="en-US" sz="4800" b="1" dirty="0" smtClean="0">
              <a:solidFill>
                <a:srgbClr val="FF0000"/>
              </a:solidFill>
            </a:rPr>
            <a:t>Am …?</a:t>
          </a:r>
          <a:endParaRPr lang="en-US" sz="4800" b="1" i="1" dirty="0" smtClean="0">
            <a:solidFill>
              <a:srgbClr val="C00000"/>
            </a:solidFill>
          </a:endParaRPr>
        </a:p>
        <a:p>
          <a:r>
            <a:rPr lang="en-US" sz="3600" b="1" dirty="0" smtClean="0">
              <a:solidFill>
                <a:srgbClr val="FF0000"/>
              </a:solidFill>
            </a:rPr>
            <a:t>Am </a:t>
          </a:r>
          <a:r>
            <a:rPr lang="en-US" sz="3600" dirty="0" smtClean="0"/>
            <a:t>I eight?</a:t>
          </a:r>
          <a:endParaRPr lang="ru-RU" sz="3600" dirty="0"/>
        </a:p>
      </dgm:t>
    </dgm:pt>
    <dgm:pt modelId="{1EFFFEB2-3EA7-4DF6-A4F1-5F0CBFF8F518}" type="parTrans" cxnId="{5436F797-63BF-4EBE-B7B2-66C16A7617AA}">
      <dgm:prSet/>
      <dgm:spPr/>
      <dgm:t>
        <a:bodyPr/>
        <a:lstStyle/>
        <a:p>
          <a:endParaRPr lang="ru-RU"/>
        </a:p>
      </dgm:t>
    </dgm:pt>
    <dgm:pt modelId="{0886958D-00F3-41DF-82E1-488DCF2D879B}" type="sibTrans" cxnId="{5436F797-63BF-4EBE-B7B2-66C16A7617AA}">
      <dgm:prSet/>
      <dgm:spPr/>
      <dgm:t>
        <a:bodyPr/>
        <a:lstStyle/>
        <a:p>
          <a:endParaRPr lang="ru-RU"/>
        </a:p>
      </dgm:t>
    </dgm:pt>
    <dgm:pt modelId="{89284321-9837-4A96-8BF8-9E181CE5C2C0}">
      <dgm:prSet phldrT="[Текст]" custT="1"/>
      <dgm:spPr/>
      <dgm:t>
        <a:bodyPr/>
        <a:lstStyle/>
        <a:p>
          <a:r>
            <a:rPr lang="en-US" sz="5200" b="1" dirty="0" smtClean="0">
              <a:solidFill>
                <a:srgbClr val="FF0000"/>
              </a:solidFill>
            </a:rPr>
            <a:t>Is …?</a:t>
          </a:r>
          <a:endParaRPr lang="en-US" sz="5200" b="1" i="1" dirty="0" smtClean="0">
            <a:solidFill>
              <a:srgbClr val="C00000"/>
            </a:solidFill>
          </a:endParaRPr>
        </a:p>
        <a:p>
          <a:r>
            <a:rPr lang="en-US" sz="3600" b="1" dirty="0" smtClean="0">
              <a:solidFill>
                <a:srgbClr val="FF0000"/>
              </a:solidFill>
            </a:rPr>
            <a:t>Is</a:t>
          </a:r>
          <a:r>
            <a:rPr lang="en-US" sz="3600" dirty="0" smtClean="0"/>
            <a:t> he tall?</a:t>
          </a:r>
        </a:p>
        <a:p>
          <a:endParaRPr lang="ru-RU" sz="2000" dirty="0"/>
        </a:p>
      </dgm:t>
    </dgm:pt>
    <dgm:pt modelId="{D2D72486-AAD4-450C-8E59-7F61C73E0BD7}" type="parTrans" cxnId="{0EA3E81C-5A7B-4A84-B7A4-EDDDCAEF99C3}">
      <dgm:prSet/>
      <dgm:spPr/>
      <dgm:t>
        <a:bodyPr/>
        <a:lstStyle/>
        <a:p>
          <a:endParaRPr lang="ru-RU"/>
        </a:p>
      </dgm:t>
    </dgm:pt>
    <dgm:pt modelId="{A1746B03-E3BC-431F-B8AE-17981531D36F}" type="sibTrans" cxnId="{0EA3E81C-5A7B-4A84-B7A4-EDDDCAEF99C3}">
      <dgm:prSet/>
      <dgm:spPr/>
      <dgm:t>
        <a:bodyPr/>
        <a:lstStyle/>
        <a:p>
          <a:endParaRPr lang="ru-RU"/>
        </a:p>
      </dgm:t>
    </dgm:pt>
    <dgm:pt modelId="{1323325D-30D4-4234-8C32-F0D8DCC1ED8A}">
      <dgm:prSet custT="1"/>
      <dgm:spPr/>
      <dgm:t>
        <a:bodyPr/>
        <a:lstStyle/>
        <a:p>
          <a:r>
            <a:rPr lang="en-US" sz="5200" b="1" dirty="0" smtClean="0">
              <a:solidFill>
                <a:srgbClr val="FF0000"/>
              </a:solidFill>
            </a:rPr>
            <a:t>Are …?</a:t>
          </a:r>
          <a:endParaRPr lang="en-US" sz="5200" b="1" i="1" dirty="0" smtClean="0">
            <a:solidFill>
              <a:srgbClr val="C00000"/>
            </a:solidFill>
          </a:endParaRPr>
        </a:p>
        <a:p>
          <a:r>
            <a:rPr lang="en-US" sz="3600" b="1" dirty="0" smtClean="0">
              <a:solidFill>
                <a:srgbClr val="FF0000"/>
              </a:solidFill>
            </a:rPr>
            <a:t>Are</a:t>
          </a:r>
          <a:r>
            <a:rPr lang="en-US" sz="3600" dirty="0" smtClean="0"/>
            <a:t> we happy?</a:t>
          </a:r>
          <a:endParaRPr lang="ru-RU" sz="3600" dirty="0"/>
        </a:p>
      </dgm:t>
    </dgm:pt>
    <dgm:pt modelId="{795C5933-EF67-42B7-A6D9-5A001A0CC200}" type="parTrans" cxnId="{43BAF6BE-C3F5-4EF6-A122-5990BD1EC81F}">
      <dgm:prSet/>
      <dgm:spPr/>
      <dgm:t>
        <a:bodyPr/>
        <a:lstStyle/>
        <a:p>
          <a:endParaRPr lang="ru-RU"/>
        </a:p>
      </dgm:t>
    </dgm:pt>
    <dgm:pt modelId="{B4A9BD90-A4D1-4B54-8E64-F2AA71273892}" type="sibTrans" cxnId="{43BAF6BE-C3F5-4EF6-A122-5990BD1EC81F}">
      <dgm:prSet/>
      <dgm:spPr/>
      <dgm:t>
        <a:bodyPr/>
        <a:lstStyle/>
        <a:p>
          <a:endParaRPr lang="ru-RU"/>
        </a:p>
      </dgm:t>
    </dgm:pt>
    <dgm:pt modelId="{2339854B-93F8-44B0-AA3A-0B1BBF47BE05}" type="pres">
      <dgm:prSet presAssocID="{1082FB86-8FE6-4749-8952-D84713C6EBE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57672AF-E98D-47E4-BEEF-7182C44663DA}" type="pres">
      <dgm:prSet presAssocID="{9EF497F3-3426-4260-9AA0-C2C2D9EF8B43}" presName="hierRoot1" presStyleCnt="0"/>
      <dgm:spPr/>
    </dgm:pt>
    <dgm:pt modelId="{65FAC69B-7B5F-4DAC-A113-692343934542}" type="pres">
      <dgm:prSet presAssocID="{9EF497F3-3426-4260-9AA0-C2C2D9EF8B43}" presName="composite" presStyleCnt="0"/>
      <dgm:spPr/>
    </dgm:pt>
    <dgm:pt modelId="{E90BDA39-24E6-4659-BEE7-F6EE70F02DE5}" type="pres">
      <dgm:prSet presAssocID="{9EF497F3-3426-4260-9AA0-C2C2D9EF8B43}" presName="background" presStyleLbl="node0" presStyleIdx="0" presStyleCnt="1"/>
      <dgm:spPr/>
    </dgm:pt>
    <dgm:pt modelId="{FE415ED9-D810-4305-A0D7-9AD3C9403FB5}" type="pres">
      <dgm:prSet presAssocID="{9EF497F3-3426-4260-9AA0-C2C2D9EF8B43}" presName="text" presStyleLbl="fgAcc0" presStyleIdx="0" presStyleCnt="1" custScaleX="211113" custScaleY="1507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7A6F38-9B62-446E-A8F7-1C91B74DC78D}" type="pres">
      <dgm:prSet presAssocID="{9EF497F3-3426-4260-9AA0-C2C2D9EF8B43}" presName="hierChild2" presStyleCnt="0"/>
      <dgm:spPr/>
    </dgm:pt>
    <dgm:pt modelId="{085FEB04-415F-4DE1-AABD-130565C53ED0}" type="pres">
      <dgm:prSet presAssocID="{1EFFFEB2-3EA7-4DF6-A4F1-5F0CBFF8F518}" presName="Name10" presStyleLbl="parChTrans1D2" presStyleIdx="0" presStyleCnt="3"/>
      <dgm:spPr/>
      <dgm:t>
        <a:bodyPr/>
        <a:lstStyle/>
        <a:p>
          <a:endParaRPr lang="ru-RU"/>
        </a:p>
      </dgm:t>
    </dgm:pt>
    <dgm:pt modelId="{195D3A31-3DA9-47A3-9AE7-243B93BEFA1F}" type="pres">
      <dgm:prSet presAssocID="{0FF86A8F-72B7-47EC-BD03-14F46E5BBE66}" presName="hierRoot2" presStyleCnt="0"/>
      <dgm:spPr/>
    </dgm:pt>
    <dgm:pt modelId="{022DF595-D71A-4DE6-A41B-F7BDC264D918}" type="pres">
      <dgm:prSet presAssocID="{0FF86A8F-72B7-47EC-BD03-14F46E5BBE66}" presName="composite2" presStyleCnt="0"/>
      <dgm:spPr/>
    </dgm:pt>
    <dgm:pt modelId="{8BA927DD-1013-4678-9187-7ED61423452A}" type="pres">
      <dgm:prSet presAssocID="{0FF86A8F-72B7-47EC-BD03-14F46E5BBE66}" presName="background2" presStyleLbl="node2" presStyleIdx="0" presStyleCnt="3"/>
      <dgm:spPr/>
    </dgm:pt>
    <dgm:pt modelId="{92EA9F0A-E810-468F-A35A-E9FF2CF87B17}" type="pres">
      <dgm:prSet presAssocID="{0FF86A8F-72B7-47EC-BD03-14F46E5BBE66}" presName="text2" presStyleLbl="fgAcc2" presStyleIdx="0" presStyleCnt="3" custScaleX="116666" custScaleY="1629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5B3468-F61D-44F7-A524-3298B42D503F}" type="pres">
      <dgm:prSet presAssocID="{0FF86A8F-72B7-47EC-BD03-14F46E5BBE66}" presName="hierChild3" presStyleCnt="0"/>
      <dgm:spPr/>
    </dgm:pt>
    <dgm:pt modelId="{3BA41D92-E0AA-47BA-BDD6-1F1BBA990E53}" type="pres">
      <dgm:prSet presAssocID="{D2D72486-AAD4-450C-8E59-7F61C73E0BD7}" presName="Name10" presStyleLbl="parChTrans1D2" presStyleIdx="1" presStyleCnt="3"/>
      <dgm:spPr/>
      <dgm:t>
        <a:bodyPr/>
        <a:lstStyle/>
        <a:p>
          <a:endParaRPr lang="ru-RU"/>
        </a:p>
      </dgm:t>
    </dgm:pt>
    <dgm:pt modelId="{B3CA3075-0F0D-4AAB-8451-1035C9F5A29B}" type="pres">
      <dgm:prSet presAssocID="{89284321-9837-4A96-8BF8-9E181CE5C2C0}" presName="hierRoot2" presStyleCnt="0"/>
      <dgm:spPr/>
    </dgm:pt>
    <dgm:pt modelId="{0661FD34-5AFB-4272-9080-F0F7262DE335}" type="pres">
      <dgm:prSet presAssocID="{89284321-9837-4A96-8BF8-9E181CE5C2C0}" presName="composite2" presStyleCnt="0"/>
      <dgm:spPr/>
    </dgm:pt>
    <dgm:pt modelId="{55035FB5-07BC-4E58-B39A-29E6C019E9BA}" type="pres">
      <dgm:prSet presAssocID="{89284321-9837-4A96-8BF8-9E181CE5C2C0}" presName="background2" presStyleLbl="node2" presStyleIdx="1" presStyleCnt="3"/>
      <dgm:spPr/>
    </dgm:pt>
    <dgm:pt modelId="{631FEE27-82B7-44FA-8759-5F5D7758CAF9}" type="pres">
      <dgm:prSet presAssocID="{89284321-9837-4A96-8BF8-9E181CE5C2C0}" presName="text2" presStyleLbl="fgAcc2" presStyleIdx="1" presStyleCnt="3" custScaleX="111886" custScaleY="1613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49D450-ED17-4137-930D-D27CE58CD8C1}" type="pres">
      <dgm:prSet presAssocID="{89284321-9837-4A96-8BF8-9E181CE5C2C0}" presName="hierChild3" presStyleCnt="0"/>
      <dgm:spPr/>
    </dgm:pt>
    <dgm:pt modelId="{8F16986A-20BF-4CC6-ACBF-A6E5568F7498}" type="pres">
      <dgm:prSet presAssocID="{795C5933-EF67-42B7-A6D9-5A001A0CC200}" presName="Name10" presStyleLbl="parChTrans1D2" presStyleIdx="2" presStyleCnt="3"/>
      <dgm:spPr/>
      <dgm:t>
        <a:bodyPr/>
        <a:lstStyle/>
        <a:p>
          <a:endParaRPr lang="ru-RU"/>
        </a:p>
      </dgm:t>
    </dgm:pt>
    <dgm:pt modelId="{C4528015-7F1A-474B-A63F-7D8204E09E52}" type="pres">
      <dgm:prSet presAssocID="{1323325D-30D4-4234-8C32-F0D8DCC1ED8A}" presName="hierRoot2" presStyleCnt="0"/>
      <dgm:spPr/>
    </dgm:pt>
    <dgm:pt modelId="{24BA23A8-167C-4CF2-9FBB-1B07CDAF4062}" type="pres">
      <dgm:prSet presAssocID="{1323325D-30D4-4234-8C32-F0D8DCC1ED8A}" presName="composite2" presStyleCnt="0"/>
      <dgm:spPr/>
    </dgm:pt>
    <dgm:pt modelId="{28C98B7F-2492-4698-A3CE-C05B0DBF7826}" type="pres">
      <dgm:prSet presAssocID="{1323325D-30D4-4234-8C32-F0D8DCC1ED8A}" presName="background2" presStyleLbl="node2" presStyleIdx="2" presStyleCnt="3"/>
      <dgm:spPr/>
    </dgm:pt>
    <dgm:pt modelId="{91CEBC9A-8EA8-49A1-AD73-E157E2E6B42F}" type="pres">
      <dgm:prSet presAssocID="{1323325D-30D4-4234-8C32-F0D8DCC1ED8A}" presName="text2" presStyleLbl="fgAcc2" presStyleIdx="2" presStyleCnt="3" custScaleX="119295" custScaleY="1629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9AC689-3DA7-4E02-B421-34EDA1F0B183}" type="pres">
      <dgm:prSet presAssocID="{1323325D-30D4-4234-8C32-F0D8DCC1ED8A}" presName="hierChild3" presStyleCnt="0"/>
      <dgm:spPr/>
    </dgm:pt>
  </dgm:ptLst>
  <dgm:cxnLst>
    <dgm:cxn modelId="{9926C6DC-5B52-40B4-8143-C8137237243B}" srcId="{1082FB86-8FE6-4749-8952-D84713C6EBE5}" destId="{9EF497F3-3426-4260-9AA0-C2C2D9EF8B43}" srcOrd="0" destOrd="0" parTransId="{2D0EA5A2-3261-4E74-B08C-B0F67351945B}" sibTransId="{E5DC128C-4DD7-4FA9-9983-A2D5BB7CECC9}"/>
    <dgm:cxn modelId="{2AFCCF19-539F-48EC-836A-64FDBE33B17F}" type="presOf" srcId="{89284321-9837-4A96-8BF8-9E181CE5C2C0}" destId="{631FEE27-82B7-44FA-8759-5F5D7758CAF9}" srcOrd="0" destOrd="0" presId="urn:microsoft.com/office/officeart/2005/8/layout/hierarchy1"/>
    <dgm:cxn modelId="{0EA3E81C-5A7B-4A84-B7A4-EDDDCAEF99C3}" srcId="{9EF497F3-3426-4260-9AA0-C2C2D9EF8B43}" destId="{89284321-9837-4A96-8BF8-9E181CE5C2C0}" srcOrd="1" destOrd="0" parTransId="{D2D72486-AAD4-450C-8E59-7F61C73E0BD7}" sibTransId="{A1746B03-E3BC-431F-B8AE-17981531D36F}"/>
    <dgm:cxn modelId="{5436F797-63BF-4EBE-B7B2-66C16A7617AA}" srcId="{9EF497F3-3426-4260-9AA0-C2C2D9EF8B43}" destId="{0FF86A8F-72B7-47EC-BD03-14F46E5BBE66}" srcOrd="0" destOrd="0" parTransId="{1EFFFEB2-3EA7-4DF6-A4F1-5F0CBFF8F518}" sibTransId="{0886958D-00F3-41DF-82E1-488DCF2D879B}"/>
    <dgm:cxn modelId="{43BAF6BE-C3F5-4EF6-A122-5990BD1EC81F}" srcId="{9EF497F3-3426-4260-9AA0-C2C2D9EF8B43}" destId="{1323325D-30D4-4234-8C32-F0D8DCC1ED8A}" srcOrd="2" destOrd="0" parTransId="{795C5933-EF67-42B7-A6D9-5A001A0CC200}" sibTransId="{B4A9BD90-A4D1-4B54-8E64-F2AA71273892}"/>
    <dgm:cxn modelId="{1752E0CF-DBEE-419F-8199-49719F198D45}" type="presOf" srcId="{0FF86A8F-72B7-47EC-BD03-14F46E5BBE66}" destId="{92EA9F0A-E810-468F-A35A-E9FF2CF87B17}" srcOrd="0" destOrd="0" presId="urn:microsoft.com/office/officeart/2005/8/layout/hierarchy1"/>
    <dgm:cxn modelId="{5EF91DE7-523D-44E7-9D02-03A3079679D8}" type="presOf" srcId="{1EFFFEB2-3EA7-4DF6-A4F1-5F0CBFF8F518}" destId="{085FEB04-415F-4DE1-AABD-130565C53ED0}" srcOrd="0" destOrd="0" presId="urn:microsoft.com/office/officeart/2005/8/layout/hierarchy1"/>
    <dgm:cxn modelId="{C6380EE2-064A-4D5F-AB51-2DE541F562C5}" type="presOf" srcId="{D2D72486-AAD4-450C-8E59-7F61C73E0BD7}" destId="{3BA41D92-E0AA-47BA-BDD6-1F1BBA990E53}" srcOrd="0" destOrd="0" presId="urn:microsoft.com/office/officeart/2005/8/layout/hierarchy1"/>
    <dgm:cxn modelId="{8BAD81AB-E7D6-410D-996B-BE435CD301C6}" type="presOf" srcId="{795C5933-EF67-42B7-A6D9-5A001A0CC200}" destId="{8F16986A-20BF-4CC6-ACBF-A6E5568F7498}" srcOrd="0" destOrd="0" presId="urn:microsoft.com/office/officeart/2005/8/layout/hierarchy1"/>
    <dgm:cxn modelId="{6BB1D377-A6EA-4DA6-80DD-368B4F096796}" type="presOf" srcId="{1323325D-30D4-4234-8C32-F0D8DCC1ED8A}" destId="{91CEBC9A-8EA8-49A1-AD73-E157E2E6B42F}" srcOrd="0" destOrd="0" presId="urn:microsoft.com/office/officeart/2005/8/layout/hierarchy1"/>
    <dgm:cxn modelId="{811B9FF4-C135-4E9A-B3AC-1EC546C877B7}" type="presOf" srcId="{9EF497F3-3426-4260-9AA0-C2C2D9EF8B43}" destId="{FE415ED9-D810-4305-A0D7-9AD3C9403FB5}" srcOrd="0" destOrd="0" presId="urn:microsoft.com/office/officeart/2005/8/layout/hierarchy1"/>
    <dgm:cxn modelId="{5820A67E-5F15-4213-8B6A-4EF83F5BD3F7}" type="presOf" srcId="{1082FB86-8FE6-4749-8952-D84713C6EBE5}" destId="{2339854B-93F8-44B0-AA3A-0B1BBF47BE05}" srcOrd="0" destOrd="0" presId="urn:microsoft.com/office/officeart/2005/8/layout/hierarchy1"/>
    <dgm:cxn modelId="{E33E126E-9E65-4ADE-A8C1-423C902E9199}" type="presParOf" srcId="{2339854B-93F8-44B0-AA3A-0B1BBF47BE05}" destId="{857672AF-E98D-47E4-BEEF-7182C44663DA}" srcOrd="0" destOrd="0" presId="urn:microsoft.com/office/officeart/2005/8/layout/hierarchy1"/>
    <dgm:cxn modelId="{E3BD9C51-CA16-4F57-AF08-E596A19FF462}" type="presParOf" srcId="{857672AF-E98D-47E4-BEEF-7182C44663DA}" destId="{65FAC69B-7B5F-4DAC-A113-692343934542}" srcOrd="0" destOrd="0" presId="urn:microsoft.com/office/officeart/2005/8/layout/hierarchy1"/>
    <dgm:cxn modelId="{D85DC980-6FFC-40D5-8A81-E648B3CD144F}" type="presParOf" srcId="{65FAC69B-7B5F-4DAC-A113-692343934542}" destId="{E90BDA39-24E6-4659-BEE7-F6EE70F02DE5}" srcOrd="0" destOrd="0" presId="urn:microsoft.com/office/officeart/2005/8/layout/hierarchy1"/>
    <dgm:cxn modelId="{D581EB54-31D6-4AF1-9961-D5CDACC30C9E}" type="presParOf" srcId="{65FAC69B-7B5F-4DAC-A113-692343934542}" destId="{FE415ED9-D810-4305-A0D7-9AD3C9403FB5}" srcOrd="1" destOrd="0" presId="urn:microsoft.com/office/officeart/2005/8/layout/hierarchy1"/>
    <dgm:cxn modelId="{167B3317-411F-49C0-8040-56F9413C966F}" type="presParOf" srcId="{857672AF-E98D-47E4-BEEF-7182C44663DA}" destId="{A37A6F38-9B62-446E-A8F7-1C91B74DC78D}" srcOrd="1" destOrd="0" presId="urn:microsoft.com/office/officeart/2005/8/layout/hierarchy1"/>
    <dgm:cxn modelId="{F3B303B9-8863-4F4F-89F8-A841839A126B}" type="presParOf" srcId="{A37A6F38-9B62-446E-A8F7-1C91B74DC78D}" destId="{085FEB04-415F-4DE1-AABD-130565C53ED0}" srcOrd="0" destOrd="0" presId="urn:microsoft.com/office/officeart/2005/8/layout/hierarchy1"/>
    <dgm:cxn modelId="{CD372F3F-39BE-4F2F-BC3F-BDF0F626D766}" type="presParOf" srcId="{A37A6F38-9B62-446E-A8F7-1C91B74DC78D}" destId="{195D3A31-3DA9-47A3-9AE7-243B93BEFA1F}" srcOrd="1" destOrd="0" presId="urn:microsoft.com/office/officeart/2005/8/layout/hierarchy1"/>
    <dgm:cxn modelId="{763DB446-B701-4990-B014-7569B8B0A379}" type="presParOf" srcId="{195D3A31-3DA9-47A3-9AE7-243B93BEFA1F}" destId="{022DF595-D71A-4DE6-A41B-F7BDC264D918}" srcOrd="0" destOrd="0" presId="urn:microsoft.com/office/officeart/2005/8/layout/hierarchy1"/>
    <dgm:cxn modelId="{B814BACB-1BC4-4F96-BEDE-1763F2CC94AB}" type="presParOf" srcId="{022DF595-D71A-4DE6-A41B-F7BDC264D918}" destId="{8BA927DD-1013-4678-9187-7ED61423452A}" srcOrd="0" destOrd="0" presId="urn:microsoft.com/office/officeart/2005/8/layout/hierarchy1"/>
    <dgm:cxn modelId="{86716070-039B-4CC5-9716-34CFFB47CC74}" type="presParOf" srcId="{022DF595-D71A-4DE6-A41B-F7BDC264D918}" destId="{92EA9F0A-E810-468F-A35A-E9FF2CF87B17}" srcOrd="1" destOrd="0" presId="urn:microsoft.com/office/officeart/2005/8/layout/hierarchy1"/>
    <dgm:cxn modelId="{A5C763B0-0B8D-4CA1-AA12-87F3F012CD19}" type="presParOf" srcId="{195D3A31-3DA9-47A3-9AE7-243B93BEFA1F}" destId="{025B3468-F61D-44F7-A524-3298B42D503F}" srcOrd="1" destOrd="0" presId="urn:microsoft.com/office/officeart/2005/8/layout/hierarchy1"/>
    <dgm:cxn modelId="{9EE4368A-EEE5-43DB-9DAF-9D42EC085F2A}" type="presParOf" srcId="{A37A6F38-9B62-446E-A8F7-1C91B74DC78D}" destId="{3BA41D92-E0AA-47BA-BDD6-1F1BBA990E53}" srcOrd="2" destOrd="0" presId="urn:microsoft.com/office/officeart/2005/8/layout/hierarchy1"/>
    <dgm:cxn modelId="{AE1BCEB7-2154-4868-A35C-77CA5AFEDC8F}" type="presParOf" srcId="{A37A6F38-9B62-446E-A8F7-1C91B74DC78D}" destId="{B3CA3075-0F0D-4AAB-8451-1035C9F5A29B}" srcOrd="3" destOrd="0" presId="urn:microsoft.com/office/officeart/2005/8/layout/hierarchy1"/>
    <dgm:cxn modelId="{CB54FDFD-FB5E-4938-8A68-6C63E4444AAD}" type="presParOf" srcId="{B3CA3075-0F0D-4AAB-8451-1035C9F5A29B}" destId="{0661FD34-5AFB-4272-9080-F0F7262DE335}" srcOrd="0" destOrd="0" presId="urn:microsoft.com/office/officeart/2005/8/layout/hierarchy1"/>
    <dgm:cxn modelId="{801F199D-9138-4D8E-B344-570C49F76D0F}" type="presParOf" srcId="{0661FD34-5AFB-4272-9080-F0F7262DE335}" destId="{55035FB5-07BC-4E58-B39A-29E6C019E9BA}" srcOrd="0" destOrd="0" presId="urn:microsoft.com/office/officeart/2005/8/layout/hierarchy1"/>
    <dgm:cxn modelId="{881593A0-FAB5-4934-B013-FA7FDF371AA1}" type="presParOf" srcId="{0661FD34-5AFB-4272-9080-F0F7262DE335}" destId="{631FEE27-82B7-44FA-8759-5F5D7758CAF9}" srcOrd="1" destOrd="0" presId="urn:microsoft.com/office/officeart/2005/8/layout/hierarchy1"/>
    <dgm:cxn modelId="{FE71478E-5DA4-4B73-BEA9-6D92B97F0039}" type="presParOf" srcId="{B3CA3075-0F0D-4AAB-8451-1035C9F5A29B}" destId="{C849D450-ED17-4137-930D-D27CE58CD8C1}" srcOrd="1" destOrd="0" presId="urn:microsoft.com/office/officeart/2005/8/layout/hierarchy1"/>
    <dgm:cxn modelId="{C232E46B-2B88-40D8-B696-446381549C16}" type="presParOf" srcId="{A37A6F38-9B62-446E-A8F7-1C91B74DC78D}" destId="{8F16986A-20BF-4CC6-ACBF-A6E5568F7498}" srcOrd="4" destOrd="0" presId="urn:microsoft.com/office/officeart/2005/8/layout/hierarchy1"/>
    <dgm:cxn modelId="{E7B1354D-72D3-4805-B83D-8CE2E99168BE}" type="presParOf" srcId="{A37A6F38-9B62-446E-A8F7-1C91B74DC78D}" destId="{C4528015-7F1A-474B-A63F-7D8204E09E52}" srcOrd="5" destOrd="0" presId="urn:microsoft.com/office/officeart/2005/8/layout/hierarchy1"/>
    <dgm:cxn modelId="{7046D8DE-DBB8-428F-87E5-728F73FF5314}" type="presParOf" srcId="{C4528015-7F1A-474B-A63F-7D8204E09E52}" destId="{24BA23A8-167C-4CF2-9FBB-1B07CDAF4062}" srcOrd="0" destOrd="0" presId="urn:microsoft.com/office/officeart/2005/8/layout/hierarchy1"/>
    <dgm:cxn modelId="{C3E7492F-E370-4AC7-AC88-36745DB8B32D}" type="presParOf" srcId="{24BA23A8-167C-4CF2-9FBB-1B07CDAF4062}" destId="{28C98B7F-2492-4698-A3CE-C05B0DBF7826}" srcOrd="0" destOrd="0" presId="urn:microsoft.com/office/officeart/2005/8/layout/hierarchy1"/>
    <dgm:cxn modelId="{F39599A7-4FDD-4A23-8295-1CA58A9A3C84}" type="presParOf" srcId="{24BA23A8-167C-4CF2-9FBB-1B07CDAF4062}" destId="{91CEBC9A-8EA8-49A1-AD73-E157E2E6B42F}" srcOrd="1" destOrd="0" presId="urn:microsoft.com/office/officeart/2005/8/layout/hierarchy1"/>
    <dgm:cxn modelId="{1349DAB6-03FB-4E01-80C5-D4AF403AB3DB}" type="presParOf" srcId="{C4528015-7F1A-474B-A63F-7D8204E09E52}" destId="{0C9AC689-3DA7-4E02-B421-34EDA1F0B183}" srcOrd="1" destOrd="0" presId="urn:microsoft.com/office/officeart/2005/8/layout/hierarchy1"/>
  </dgm:cxnLst>
  <dgm:bg/>
  <dgm:whole/>
</dgm:dataModel>
</file>

<file path=ppt/diagrams/data68.xml><?xml version="1.0" encoding="utf-8"?>
<dgm:dataModel xmlns:dgm="http://schemas.openxmlformats.org/drawingml/2006/diagram" xmlns:a="http://schemas.openxmlformats.org/drawingml/2006/main">
  <dgm:ptLst>
    <dgm:pt modelId="{1082FB86-8FE6-4749-8952-D84713C6EBE5}" type="doc">
      <dgm:prSet loTypeId="urn:microsoft.com/office/officeart/2005/8/layout/hierarchy1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EF497F3-3426-4260-9AA0-C2C2D9EF8B43}">
      <dgm:prSet phldrT="[Текст]" custT="1"/>
      <dgm:spPr/>
      <dgm:t>
        <a:bodyPr/>
        <a:lstStyle/>
        <a:p>
          <a:r>
            <a:rPr lang="en-US" sz="6600" b="1" u="sng" dirty="0" smtClean="0">
              <a:solidFill>
                <a:srgbClr val="FF0000"/>
              </a:solidFill>
            </a:rPr>
            <a:t>Am</a:t>
          </a:r>
          <a:r>
            <a:rPr lang="en-US" sz="6600" b="1" u="none" dirty="0" smtClean="0">
              <a:solidFill>
                <a:srgbClr val="FF0000"/>
              </a:solidFill>
            </a:rPr>
            <a:t> …?</a:t>
          </a:r>
          <a:endParaRPr lang="en-US" sz="6600" b="1" i="1" u="sng" dirty="0" smtClean="0">
            <a:solidFill>
              <a:srgbClr val="C00000"/>
            </a:solidFill>
          </a:endParaRPr>
        </a:p>
      </dgm:t>
    </dgm:pt>
    <dgm:pt modelId="{2D0EA5A2-3261-4E74-B08C-B0F67351945B}" type="parTrans" cxnId="{9926C6DC-5B52-40B4-8143-C8137237243B}">
      <dgm:prSet/>
      <dgm:spPr/>
      <dgm:t>
        <a:bodyPr/>
        <a:lstStyle/>
        <a:p>
          <a:endParaRPr lang="ru-RU"/>
        </a:p>
      </dgm:t>
    </dgm:pt>
    <dgm:pt modelId="{E5DC128C-4DD7-4FA9-9983-A2D5BB7CECC9}" type="sibTrans" cxnId="{9926C6DC-5B52-40B4-8143-C8137237243B}">
      <dgm:prSet/>
      <dgm:spPr/>
      <dgm:t>
        <a:bodyPr/>
        <a:lstStyle/>
        <a:p>
          <a:endParaRPr lang="ru-RU"/>
        </a:p>
      </dgm:t>
    </dgm:pt>
    <dgm:pt modelId="{9BB7265A-41D2-4BD8-8796-C1971633D021}">
      <dgm:prSet custT="1"/>
      <dgm:spPr/>
      <dgm:t>
        <a:bodyPr/>
        <a:lstStyle/>
        <a:p>
          <a:pPr algn="ctr"/>
          <a:r>
            <a:rPr lang="en-US" sz="6200" b="1" i="0" u="none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I</a:t>
          </a:r>
        </a:p>
        <a:p>
          <a:pPr algn="l"/>
          <a:r>
            <a:rPr lang="en-US" sz="3600" b="1" i="0" u="none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Am</a:t>
          </a:r>
          <a:r>
            <a:rPr lang="en-US" sz="36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I an actor?         </a:t>
          </a:r>
          <a:r>
            <a:rPr lang="en-US" sz="3600" b="1" i="0" u="none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Yes</a:t>
          </a:r>
          <a:r>
            <a:rPr lang="en-US" sz="36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I </a:t>
          </a:r>
          <a:r>
            <a:rPr lang="en-US" sz="3600" b="1" i="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am</a:t>
          </a:r>
          <a:r>
            <a:rPr lang="en-US" sz="36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</a:t>
          </a:r>
        </a:p>
        <a:p>
          <a:pPr algn="l"/>
          <a:r>
            <a:rPr lang="en-US" sz="3600" b="1" i="0" u="none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Am</a:t>
          </a:r>
          <a:r>
            <a:rPr lang="en-US" sz="36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I a doctor?         </a:t>
          </a:r>
          <a:r>
            <a:rPr lang="en-US" sz="3600" b="1" i="0" u="none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No</a:t>
          </a:r>
          <a:r>
            <a:rPr lang="en-US" sz="36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I </a:t>
          </a:r>
          <a:r>
            <a:rPr lang="en-US" sz="3600" b="1" i="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am not</a:t>
          </a:r>
          <a:r>
            <a:rPr lang="en-US" sz="36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</a:t>
          </a:r>
        </a:p>
      </dgm:t>
    </dgm:pt>
    <dgm:pt modelId="{450300F7-D86A-45F7-A919-9E0CFCA043C9}" type="parTrans" cxnId="{17D0653A-FB8E-4FC1-9922-947EC54BECCC}">
      <dgm:prSet/>
      <dgm:spPr/>
      <dgm:t>
        <a:bodyPr/>
        <a:lstStyle/>
        <a:p>
          <a:endParaRPr lang="ru-RU"/>
        </a:p>
      </dgm:t>
    </dgm:pt>
    <dgm:pt modelId="{8E332003-BF2A-44D9-83DE-5C66E9BCB53A}" type="sibTrans" cxnId="{17D0653A-FB8E-4FC1-9922-947EC54BECCC}">
      <dgm:prSet/>
      <dgm:spPr/>
      <dgm:t>
        <a:bodyPr/>
        <a:lstStyle/>
        <a:p>
          <a:endParaRPr lang="ru-RU"/>
        </a:p>
      </dgm:t>
    </dgm:pt>
    <dgm:pt modelId="{2339854B-93F8-44B0-AA3A-0B1BBF47BE05}" type="pres">
      <dgm:prSet presAssocID="{1082FB86-8FE6-4749-8952-D84713C6EBE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57672AF-E98D-47E4-BEEF-7182C44663DA}" type="pres">
      <dgm:prSet presAssocID="{9EF497F3-3426-4260-9AA0-C2C2D9EF8B43}" presName="hierRoot1" presStyleCnt="0"/>
      <dgm:spPr/>
    </dgm:pt>
    <dgm:pt modelId="{65FAC69B-7B5F-4DAC-A113-692343934542}" type="pres">
      <dgm:prSet presAssocID="{9EF497F3-3426-4260-9AA0-C2C2D9EF8B43}" presName="composite" presStyleCnt="0"/>
      <dgm:spPr/>
    </dgm:pt>
    <dgm:pt modelId="{E90BDA39-24E6-4659-BEE7-F6EE70F02DE5}" type="pres">
      <dgm:prSet presAssocID="{9EF497F3-3426-4260-9AA0-C2C2D9EF8B43}" presName="background" presStyleLbl="node0" presStyleIdx="0" presStyleCnt="1"/>
      <dgm:spPr/>
    </dgm:pt>
    <dgm:pt modelId="{FE415ED9-D810-4305-A0D7-9AD3C9403FB5}" type="pres">
      <dgm:prSet presAssocID="{9EF497F3-3426-4260-9AA0-C2C2D9EF8B43}" presName="text" presStyleLbl="fgAcc0" presStyleIdx="0" presStyleCnt="1" custScaleX="98299" custScaleY="72491" custLinFactNeighborX="456" custLinFactNeighborY="-67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7A6F38-9B62-446E-A8F7-1C91B74DC78D}" type="pres">
      <dgm:prSet presAssocID="{9EF497F3-3426-4260-9AA0-C2C2D9EF8B43}" presName="hierChild2" presStyleCnt="0"/>
      <dgm:spPr/>
    </dgm:pt>
    <dgm:pt modelId="{94505EA7-410F-425B-915A-90C0F894BC4F}" type="pres">
      <dgm:prSet presAssocID="{450300F7-D86A-45F7-A919-9E0CFCA043C9}" presName="Name10" presStyleLbl="parChTrans1D2" presStyleIdx="0" presStyleCnt="1"/>
      <dgm:spPr/>
      <dgm:t>
        <a:bodyPr/>
        <a:lstStyle/>
        <a:p>
          <a:endParaRPr lang="ru-RU"/>
        </a:p>
      </dgm:t>
    </dgm:pt>
    <dgm:pt modelId="{A0762CE7-0839-412B-9F74-EDA1D0FB9623}" type="pres">
      <dgm:prSet presAssocID="{9BB7265A-41D2-4BD8-8796-C1971633D021}" presName="hierRoot2" presStyleCnt="0"/>
      <dgm:spPr/>
    </dgm:pt>
    <dgm:pt modelId="{E06384C6-E0E4-4274-9A7D-38D2F6F987D8}" type="pres">
      <dgm:prSet presAssocID="{9BB7265A-41D2-4BD8-8796-C1971633D021}" presName="composite2" presStyleCnt="0"/>
      <dgm:spPr/>
    </dgm:pt>
    <dgm:pt modelId="{D3E90D8E-A42A-4416-AC64-E74096182B25}" type="pres">
      <dgm:prSet presAssocID="{9BB7265A-41D2-4BD8-8796-C1971633D021}" presName="background2" presStyleLbl="node2" presStyleIdx="0" presStyleCnt="1"/>
      <dgm:spPr/>
    </dgm:pt>
    <dgm:pt modelId="{FF31EB55-993C-4537-B40A-1037EF8FDEBE}" type="pres">
      <dgm:prSet presAssocID="{9BB7265A-41D2-4BD8-8796-C1971633D021}" presName="text2" presStyleLbl="fgAcc2" presStyleIdx="0" presStyleCnt="1" custScaleX="188528" custScaleY="135287" custLinFactNeighborX="2015" custLinFactNeighborY="-208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F8D869-1898-406C-9EE0-B8DFB01B92F7}" type="pres">
      <dgm:prSet presAssocID="{9BB7265A-41D2-4BD8-8796-C1971633D021}" presName="hierChild3" presStyleCnt="0"/>
      <dgm:spPr/>
    </dgm:pt>
  </dgm:ptLst>
  <dgm:cxnLst>
    <dgm:cxn modelId="{0279BDF7-7907-4F5C-9917-CA1B567D93E1}" type="presOf" srcId="{450300F7-D86A-45F7-A919-9E0CFCA043C9}" destId="{94505EA7-410F-425B-915A-90C0F894BC4F}" srcOrd="0" destOrd="0" presId="urn:microsoft.com/office/officeart/2005/8/layout/hierarchy1"/>
    <dgm:cxn modelId="{17D0653A-FB8E-4FC1-9922-947EC54BECCC}" srcId="{9EF497F3-3426-4260-9AA0-C2C2D9EF8B43}" destId="{9BB7265A-41D2-4BD8-8796-C1971633D021}" srcOrd="0" destOrd="0" parTransId="{450300F7-D86A-45F7-A919-9E0CFCA043C9}" sibTransId="{8E332003-BF2A-44D9-83DE-5C66E9BCB53A}"/>
    <dgm:cxn modelId="{BF8835E1-8680-4918-A1F9-2BF2CA169761}" type="presOf" srcId="{9BB7265A-41D2-4BD8-8796-C1971633D021}" destId="{FF31EB55-993C-4537-B40A-1037EF8FDEBE}" srcOrd="0" destOrd="0" presId="urn:microsoft.com/office/officeart/2005/8/layout/hierarchy1"/>
    <dgm:cxn modelId="{0DB09FEF-40F9-48B3-9C68-8D0E7B97B3B7}" type="presOf" srcId="{9EF497F3-3426-4260-9AA0-C2C2D9EF8B43}" destId="{FE415ED9-D810-4305-A0D7-9AD3C9403FB5}" srcOrd="0" destOrd="0" presId="urn:microsoft.com/office/officeart/2005/8/layout/hierarchy1"/>
    <dgm:cxn modelId="{9926C6DC-5B52-40B4-8143-C8137237243B}" srcId="{1082FB86-8FE6-4749-8952-D84713C6EBE5}" destId="{9EF497F3-3426-4260-9AA0-C2C2D9EF8B43}" srcOrd="0" destOrd="0" parTransId="{2D0EA5A2-3261-4E74-B08C-B0F67351945B}" sibTransId="{E5DC128C-4DD7-4FA9-9983-A2D5BB7CECC9}"/>
    <dgm:cxn modelId="{1C7A0441-9BA7-471C-990B-9470A30BB262}" type="presOf" srcId="{1082FB86-8FE6-4749-8952-D84713C6EBE5}" destId="{2339854B-93F8-44B0-AA3A-0B1BBF47BE05}" srcOrd="0" destOrd="0" presId="urn:microsoft.com/office/officeart/2005/8/layout/hierarchy1"/>
    <dgm:cxn modelId="{4CB98C7A-BC44-4731-83DF-8A10FB9A32AE}" type="presParOf" srcId="{2339854B-93F8-44B0-AA3A-0B1BBF47BE05}" destId="{857672AF-E98D-47E4-BEEF-7182C44663DA}" srcOrd="0" destOrd="0" presId="urn:microsoft.com/office/officeart/2005/8/layout/hierarchy1"/>
    <dgm:cxn modelId="{1A9FCA45-640D-495A-B650-8CBED2EBA9C0}" type="presParOf" srcId="{857672AF-E98D-47E4-BEEF-7182C44663DA}" destId="{65FAC69B-7B5F-4DAC-A113-692343934542}" srcOrd="0" destOrd="0" presId="urn:microsoft.com/office/officeart/2005/8/layout/hierarchy1"/>
    <dgm:cxn modelId="{9ABA1E2C-FAF6-4074-815C-398263D186A6}" type="presParOf" srcId="{65FAC69B-7B5F-4DAC-A113-692343934542}" destId="{E90BDA39-24E6-4659-BEE7-F6EE70F02DE5}" srcOrd="0" destOrd="0" presId="urn:microsoft.com/office/officeart/2005/8/layout/hierarchy1"/>
    <dgm:cxn modelId="{C54F0EC3-50F4-4FB9-8CDD-96399C4E0718}" type="presParOf" srcId="{65FAC69B-7B5F-4DAC-A113-692343934542}" destId="{FE415ED9-D810-4305-A0D7-9AD3C9403FB5}" srcOrd="1" destOrd="0" presId="urn:microsoft.com/office/officeart/2005/8/layout/hierarchy1"/>
    <dgm:cxn modelId="{27C2984C-BCDE-4FF7-BA0F-CB2322653BD3}" type="presParOf" srcId="{857672AF-E98D-47E4-BEEF-7182C44663DA}" destId="{A37A6F38-9B62-446E-A8F7-1C91B74DC78D}" srcOrd="1" destOrd="0" presId="urn:microsoft.com/office/officeart/2005/8/layout/hierarchy1"/>
    <dgm:cxn modelId="{2AFDBC54-BD8C-40BD-9E1D-C91BBD35B9A5}" type="presParOf" srcId="{A37A6F38-9B62-446E-A8F7-1C91B74DC78D}" destId="{94505EA7-410F-425B-915A-90C0F894BC4F}" srcOrd="0" destOrd="0" presId="urn:microsoft.com/office/officeart/2005/8/layout/hierarchy1"/>
    <dgm:cxn modelId="{5EED24A2-C8BD-4E7A-BFD2-DA503B078C4D}" type="presParOf" srcId="{A37A6F38-9B62-446E-A8F7-1C91B74DC78D}" destId="{A0762CE7-0839-412B-9F74-EDA1D0FB9623}" srcOrd="1" destOrd="0" presId="urn:microsoft.com/office/officeart/2005/8/layout/hierarchy1"/>
    <dgm:cxn modelId="{F4D937D9-F515-4C49-A645-4DDABA61F4E0}" type="presParOf" srcId="{A0762CE7-0839-412B-9F74-EDA1D0FB9623}" destId="{E06384C6-E0E4-4274-9A7D-38D2F6F987D8}" srcOrd="0" destOrd="0" presId="urn:microsoft.com/office/officeart/2005/8/layout/hierarchy1"/>
    <dgm:cxn modelId="{3AA2F3C5-FC18-4A05-8B07-280305AB6B8C}" type="presParOf" srcId="{E06384C6-E0E4-4274-9A7D-38D2F6F987D8}" destId="{D3E90D8E-A42A-4416-AC64-E74096182B25}" srcOrd="0" destOrd="0" presId="urn:microsoft.com/office/officeart/2005/8/layout/hierarchy1"/>
    <dgm:cxn modelId="{8DF582A7-416F-418D-84CB-15E88B12FEB6}" type="presParOf" srcId="{E06384C6-E0E4-4274-9A7D-38D2F6F987D8}" destId="{FF31EB55-993C-4537-B40A-1037EF8FDEBE}" srcOrd="1" destOrd="0" presId="urn:microsoft.com/office/officeart/2005/8/layout/hierarchy1"/>
    <dgm:cxn modelId="{03E1CB01-B391-4E6C-92BD-00F7D4069E84}" type="presParOf" srcId="{A0762CE7-0839-412B-9F74-EDA1D0FB9623}" destId="{41F8D869-1898-406C-9EE0-B8DFB01B92F7}" srcOrd="1" destOrd="0" presId="urn:microsoft.com/office/officeart/2005/8/layout/hierarchy1"/>
  </dgm:cxnLst>
  <dgm:bg/>
  <dgm:whole/>
</dgm:dataModel>
</file>

<file path=ppt/diagrams/data69.xml><?xml version="1.0" encoding="utf-8"?>
<dgm:dataModel xmlns:dgm="http://schemas.openxmlformats.org/drawingml/2006/diagram" xmlns:a="http://schemas.openxmlformats.org/drawingml/2006/main">
  <dgm:ptLst>
    <dgm:pt modelId="{1082FB86-8FE6-4749-8952-D84713C6EBE5}" type="doc">
      <dgm:prSet loTypeId="urn:microsoft.com/office/officeart/2005/8/layout/hierarchy1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EF497F3-3426-4260-9AA0-C2C2D9EF8B43}">
      <dgm:prSet phldrT="[Текст]" custT="1"/>
      <dgm:spPr/>
      <dgm:t>
        <a:bodyPr/>
        <a:lstStyle/>
        <a:p>
          <a:r>
            <a:rPr lang="en-US" sz="6600" b="1" u="sng" dirty="0" smtClean="0">
              <a:solidFill>
                <a:srgbClr val="FF0000"/>
              </a:solidFill>
            </a:rPr>
            <a:t>Is</a:t>
          </a:r>
          <a:r>
            <a:rPr lang="en-US" sz="6600" b="1" u="none" dirty="0" smtClean="0">
              <a:solidFill>
                <a:srgbClr val="FF0000"/>
              </a:solidFill>
            </a:rPr>
            <a:t> …?</a:t>
          </a:r>
          <a:endParaRPr lang="ru-RU" sz="6600" b="1" i="1" u="sng" dirty="0">
            <a:solidFill>
              <a:srgbClr val="C00000"/>
            </a:solidFill>
          </a:endParaRPr>
        </a:p>
      </dgm:t>
    </dgm:pt>
    <dgm:pt modelId="{2D0EA5A2-3261-4E74-B08C-B0F67351945B}" type="parTrans" cxnId="{9926C6DC-5B52-40B4-8143-C8137237243B}">
      <dgm:prSet/>
      <dgm:spPr/>
      <dgm:t>
        <a:bodyPr/>
        <a:lstStyle/>
        <a:p>
          <a:endParaRPr lang="ru-RU"/>
        </a:p>
      </dgm:t>
    </dgm:pt>
    <dgm:pt modelId="{E5DC128C-4DD7-4FA9-9983-A2D5BB7CECC9}" type="sibTrans" cxnId="{9926C6DC-5B52-40B4-8143-C8137237243B}">
      <dgm:prSet/>
      <dgm:spPr/>
      <dgm:t>
        <a:bodyPr/>
        <a:lstStyle/>
        <a:p>
          <a:endParaRPr lang="ru-RU"/>
        </a:p>
      </dgm:t>
    </dgm:pt>
    <dgm:pt modelId="{0FF86A8F-72B7-47EC-BD03-14F46E5BBE66}">
      <dgm:prSet phldrT="[Текст]" custT="1"/>
      <dgm:spPr/>
      <dgm:t>
        <a:bodyPr/>
        <a:lstStyle/>
        <a:p>
          <a:r>
            <a:rPr lang="en-US" sz="5200" b="1" dirty="0" smtClean="0">
              <a:solidFill>
                <a:srgbClr val="C00000"/>
              </a:solidFill>
            </a:rPr>
            <a:t>He</a:t>
          </a:r>
        </a:p>
        <a:p>
          <a:r>
            <a:rPr lang="en-US" sz="2800" b="1" dirty="0" smtClean="0">
              <a:solidFill>
                <a:srgbClr val="FF0000"/>
              </a:solidFill>
            </a:rPr>
            <a:t>Is</a:t>
          </a:r>
          <a:r>
            <a:rPr lang="en-US" sz="2800" b="0" dirty="0" smtClean="0">
              <a:solidFill>
                <a:schemeClr val="tx1"/>
              </a:solidFill>
            </a:rPr>
            <a:t> he a doctor?</a:t>
          </a:r>
        </a:p>
        <a:p>
          <a:r>
            <a:rPr lang="en-US" sz="2800" b="1" dirty="0" smtClean="0">
              <a:solidFill>
                <a:srgbClr val="FF0000"/>
              </a:solidFill>
            </a:rPr>
            <a:t>Yes</a:t>
          </a:r>
          <a:r>
            <a:rPr lang="en-US" sz="2800" b="0" dirty="0" smtClean="0">
              <a:solidFill>
                <a:schemeClr val="tx1"/>
              </a:solidFill>
            </a:rPr>
            <a:t>, he </a:t>
          </a:r>
          <a:r>
            <a:rPr lang="en-US" sz="2800" b="1" u="sng" dirty="0" smtClean="0">
              <a:solidFill>
                <a:srgbClr val="FF0000"/>
              </a:solidFill>
            </a:rPr>
            <a:t>is</a:t>
          </a:r>
          <a:r>
            <a:rPr lang="en-US" sz="2800" b="0" dirty="0" smtClean="0">
              <a:solidFill>
                <a:schemeClr val="tx1"/>
              </a:solidFill>
            </a:rPr>
            <a:t>./ </a:t>
          </a:r>
          <a:r>
            <a:rPr lang="en-US" sz="2800" b="1" dirty="0" smtClean="0">
              <a:solidFill>
                <a:srgbClr val="FF0000"/>
              </a:solidFill>
            </a:rPr>
            <a:t>No</a:t>
          </a:r>
          <a:r>
            <a:rPr lang="en-US" sz="2800" b="0" dirty="0" smtClean="0">
              <a:solidFill>
                <a:schemeClr val="tx1"/>
              </a:solidFill>
            </a:rPr>
            <a:t>, he </a:t>
          </a:r>
          <a:r>
            <a:rPr lang="en-US" sz="2800" b="1" u="sng" dirty="0" smtClean="0">
              <a:solidFill>
                <a:srgbClr val="FF0000"/>
              </a:solidFill>
            </a:rPr>
            <a:t>isn’t</a:t>
          </a:r>
          <a:r>
            <a:rPr lang="en-US" sz="2800" b="0" dirty="0" smtClean="0">
              <a:solidFill>
                <a:schemeClr val="tx1"/>
              </a:solidFill>
            </a:rPr>
            <a:t>.</a:t>
          </a:r>
          <a:endParaRPr lang="en-US" sz="500" b="0" dirty="0" smtClean="0">
            <a:solidFill>
              <a:schemeClr val="tx1"/>
            </a:solidFill>
          </a:endParaRPr>
        </a:p>
      </dgm:t>
    </dgm:pt>
    <dgm:pt modelId="{1EFFFEB2-3EA7-4DF6-A4F1-5F0CBFF8F518}" type="parTrans" cxnId="{5436F797-63BF-4EBE-B7B2-66C16A7617AA}">
      <dgm:prSet/>
      <dgm:spPr/>
      <dgm:t>
        <a:bodyPr/>
        <a:lstStyle/>
        <a:p>
          <a:endParaRPr lang="ru-RU"/>
        </a:p>
      </dgm:t>
    </dgm:pt>
    <dgm:pt modelId="{0886958D-00F3-41DF-82E1-488DCF2D879B}" type="sibTrans" cxnId="{5436F797-63BF-4EBE-B7B2-66C16A7617AA}">
      <dgm:prSet/>
      <dgm:spPr/>
      <dgm:t>
        <a:bodyPr/>
        <a:lstStyle/>
        <a:p>
          <a:endParaRPr lang="ru-RU"/>
        </a:p>
      </dgm:t>
    </dgm:pt>
    <dgm:pt modelId="{89284321-9837-4A96-8BF8-9E181CE5C2C0}">
      <dgm:prSet phldrT="[Текст]" custT="1"/>
      <dgm:spPr/>
      <dgm:t>
        <a:bodyPr/>
        <a:lstStyle/>
        <a:p>
          <a:r>
            <a:rPr lang="en-US" sz="5200" b="1" dirty="0" smtClean="0">
              <a:solidFill>
                <a:srgbClr val="C00000"/>
              </a:solidFill>
            </a:rPr>
            <a:t>She</a:t>
          </a:r>
        </a:p>
        <a:p>
          <a:r>
            <a:rPr lang="en-US" sz="2800" b="1" dirty="0" smtClean="0">
              <a:solidFill>
                <a:srgbClr val="FF0000"/>
              </a:solidFill>
            </a:rPr>
            <a:t>Is</a:t>
          </a:r>
          <a:r>
            <a:rPr lang="en-US" sz="2800" b="0" dirty="0" smtClean="0">
              <a:solidFill>
                <a:schemeClr val="tx1"/>
              </a:solidFill>
            </a:rPr>
            <a:t> she a teacher?</a:t>
          </a:r>
        </a:p>
        <a:p>
          <a:r>
            <a:rPr lang="en-US" sz="2800" b="1" dirty="0" smtClean="0">
              <a:solidFill>
                <a:srgbClr val="FF0000"/>
              </a:solidFill>
            </a:rPr>
            <a:t>Yes</a:t>
          </a:r>
          <a:r>
            <a:rPr lang="en-US" sz="2800" b="0" dirty="0" smtClean="0">
              <a:solidFill>
                <a:schemeClr val="tx1"/>
              </a:solidFill>
            </a:rPr>
            <a:t>, she </a:t>
          </a:r>
          <a:r>
            <a:rPr lang="en-US" sz="2800" b="1" u="sng" dirty="0" smtClean="0">
              <a:solidFill>
                <a:srgbClr val="FF0000"/>
              </a:solidFill>
            </a:rPr>
            <a:t>is</a:t>
          </a:r>
          <a:r>
            <a:rPr lang="en-US" sz="2800" b="0" dirty="0" smtClean="0">
              <a:solidFill>
                <a:schemeClr val="tx1"/>
              </a:solidFill>
            </a:rPr>
            <a:t>./ </a:t>
          </a:r>
          <a:r>
            <a:rPr lang="en-US" sz="2800" b="1" dirty="0" smtClean="0">
              <a:solidFill>
                <a:srgbClr val="FF0000"/>
              </a:solidFill>
            </a:rPr>
            <a:t>No</a:t>
          </a:r>
          <a:r>
            <a:rPr lang="en-US" sz="2800" b="0" dirty="0" smtClean="0">
              <a:solidFill>
                <a:schemeClr val="tx1"/>
              </a:solidFill>
            </a:rPr>
            <a:t>, she </a:t>
          </a:r>
          <a:r>
            <a:rPr lang="en-US" sz="2800" b="1" u="sng" dirty="0" smtClean="0">
              <a:solidFill>
                <a:srgbClr val="FF0000"/>
              </a:solidFill>
            </a:rPr>
            <a:t>isn’t</a:t>
          </a:r>
          <a:r>
            <a:rPr lang="en-US" sz="2800" b="0" dirty="0" smtClean="0">
              <a:solidFill>
                <a:schemeClr val="tx1"/>
              </a:solidFill>
            </a:rPr>
            <a:t>.</a:t>
          </a:r>
        </a:p>
      </dgm:t>
    </dgm:pt>
    <dgm:pt modelId="{D2D72486-AAD4-450C-8E59-7F61C73E0BD7}" type="parTrans" cxnId="{0EA3E81C-5A7B-4A84-B7A4-EDDDCAEF99C3}">
      <dgm:prSet/>
      <dgm:spPr/>
      <dgm:t>
        <a:bodyPr/>
        <a:lstStyle/>
        <a:p>
          <a:endParaRPr lang="ru-RU"/>
        </a:p>
      </dgm:t>
    </dgm:pt>
    <dgm:pt modelId="{A1746B03-E3BC-431F-B8AE-17981531D36F}" type="sibTrans" cxnId="{0EA3E81C-5A7B-4A84-B7A4-EDDDCAEF99C3}">
      <dgm:prSet/>
      <dgm:spPr/>
      <dgm:t>
        <a:bodyPr/>
        <a:lstStyle/>
        <a:p>
          <a:endParaRPr lang="ru-RU"/>
        </a:p>
      </dgm:t>
    </dgm:pt>
    <dgm:pt modelId="{1323325D-30D4-4234-8C32-F0D8DCC1ED8A}">
      <dgm:prSet custT="1"/>
      <dgm:spPr/>
      <dgm:t>
        <a:bodyPr/>
        <a:lstStyle/>
        <a:p>
          <a:r>
            <a:rPr lang="en-US" sz="5200" b="1" dirty="0" smtClean="0">
              <a:solidFill>
                <a:srgbClr val="C00000"/>
              </a:solidFill>
            </a:rPr>
            <a:t>It</a:t>
          </a:r>
        </a:p>
        <a:p>
          <a:r>
            <a:rPr lang="en-US" sz="2800" b="1" dirty="0" smtClean="0">
              <a:solidFill>
                <a:srgbClr val="FF0000"/>
              </a:solidFill>
            </a:rPr>
            <a:t>Is</a:t>
          </a:r>
          <a:r>
            <a:rPr lang="en-US" sz="2800" b="0" dirty="0" smtClean="0">
              <a:solidFill>
                <a:schemeClr val="tx1"/>
              </a:solidFill>
            </a:rPr>
            <a:t> it a monkey?       </a:t>
          </a:r>
          <a:endParaRPr lang="en-US" sz="100" b="0" dirty="0" smtClean="0">
            <a:solidFill>
              <a:schemeClr val="tx1"/>
            </a:solidFill>
          </a:endParaRPr>
        </a:p>
        <a:p>
          <a:r>
            <a:rPr lang="en-US" sz="2800" b="1" dirty="0" smtClean="0">
              <a:solidFill>
                <a:srgbClr val="FF0000"/>
              </a:solidFill>
            </a:rPr>
            <a:t>Yes</a:t>
          </a:r>
          <a:r>
            <a:rPr lang="en-US" sz="2800" b="0" dirty="0" smtClean="0">
              <a:solidFill>
                <a:schemeClr val="tx1"/>
              </a:solidFill>
            </a:rPr>
            <a:t>, it </a:t>
          </a:r>
          <a:r>
            <a:rPr lang="en-US" sz="2800" b="1" u="sng" dirty="0" smtClean="0">
              <a:solidFill>
                <a:srgbClr val="FF0000"/>
              </a:solidFill>
            </a:rPr>
            <a:t>is</a:t>
          </a:r>
          <a:r>
            <a:rPr lang="en-US" sz="2800" b="0" dirty="0" smtClean="0">
              <a:solidFill>
                <a:schemeClr val="tx1"/>
              </a:solidFill>
            </a:rPr>
            <a:t>./ </a:t>
          </a:r>
          <a:r>
            <a:rPr lang="en-US" sz="2800" b="1" dirty="0" smtClean="0">
              <a:solidFill>
                <a:srgbClr val="FF0000"/>
              </a:solidFill>
            </a:rPr>
            <a:t>No</a:t>
          </a:r>
          <a:r>
            <a:rPr lang="en-US" sz="2800" b="0" dirty="0" smtClean="0">
              <a:solidFill>
                <a:schemeClr val="tx1"/>
              </a:solidFill>
            </a:rPr>
            <a:t>, it </a:t>
          </a:r>
          <a:r>
            <a:rPr lang="en-US" sz="2800" b="1" i="0" u="sng" dirty="0" smtClean="0">
              <a:solidFill>
                <a:srgbClr val="FF0000"/>
              </a:solidFill>
            </a:rPr>
            <a:t>isn’t</a:t>
          </a:r>
          <a:r>
            <a:rPr lang="en-US" sz="2800" b="0" dirty="0" smtClean="0">
              <a:solidFill>
                <a:schemeClr val="tx1"/>
              </a:solidFill>
            </a:rPr>
            <a:t>.</a:t>
          </a:r>
          <a:endParaRPr lang="en-US" sz="1600" b="0" dirty="0" smtClean="0">
            <a:solidFill>
              <a:schemeClr val="tx1"/>
            </a:solidFill>
          </a:endParaRPr>
        </a:p>
      </dgm:t>
    </dgm:pt>
    <dgm:pt modelId="{795C5933-EF67-42B7-A6D9-5A001A0CC200}" type="parTrans" cxnId="{43BAF6BE-C3F5-4EF6-A122-5990BD1EC81F}">
      <dgm:prSet/>
      <dgm:spPr/>
      <dgm:t>
        <a:bodyPr/>
        <a:lstStyle/>
        <a:p>
          <a:endParaRPr lang="ru-RU"/>
        </a:p>
      </dgm:t>
    </dgm:pt>
    <dgm:pt modelId="{B4A9BD90-A4D1-4B54-8E64-F2AA71273892}" type="sibTrans" cxnId="{43BAF6BE-C3F5-4EF6-A122-5990BD1EC81F}">
      <dgm:prSet/>
      <dgm:spPr/>
      <dgm:t>
        <a:bodyPr/>
        <a:lstStyle/>
        <a:p>
          <a:endParaRPr lang="ru-RU"/>
        </a:p>
      </dgm:t>
    </dgm:pt>
    <dgm:pt modelId="{2339854B-93F8-44B0-AA3A-0B1BBF47BE05}" type="pres">
      <dgm:prSet presAssocID="{1082FB86-8FE6-4749-8952-D84713C6EBE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57672AF-E98D-47E4-BEEF-7182C44663DA}" type="pres">
      <dgm:prSet presAssocID="{9EF497F3-3426-4260-9AA0-C2C2D9EF8B43}" presName="hierRoot1" presStyleCnt="0"/>
      <dgm:spPr/>
    </dgm:pt>
    <dgm:pt modelId="{65FAC69B-7B5F-4DAC-A113-692343934542}" type="pres">
      <dgm:prSet presAssocID="{9EF497F3-3426-4260-9AA0-C2C2D9EF8B43}" presName="composite" presStyleCnt="0"/>
      <dgm:spPr/>
    </dgm:pt>
    <dgm:pt modelId="{E90BDA39-24E6-4659-BEE7-F6EE70F02DE5}" type="pres">
      <dgm:prSet presAssocID="{9EF497F3-3426-4260-9AA0-C2C2D9EF8B43}" presName="background" presStyleLbl="node0" presStyleIdx="0" presStyleCnt="1"/>
      <dgm:spPr/>
    </dgm:pt>
    <dgm:pt modelId="{FE415ED9-D810-4305-A0D7-9AD3C9403FB5}" type="pres">
      <dgm:prSet presAssocID="{9EF497F3-3426-4260-9AA0-C2C2D9EF8B43}" presName="text" presStyleLbl="fgAcc0" presStyleIdx="0" presStyleCnt="1" custScaleX="134685" custScaleY="1123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7A6F38-9B62-446E-A8F7-1C91B74DC78D}" type="pres">
      <dgm:prSet presAssocID="{9EF497F3-3426-4260-9AA0-C2C2D9EF8B43}" presName="hierChild2" presStyleCnt="0"/>
      <dgm:spPr/>
    </dgm:pt>
    <dgm:pt modelId="{085FEB04-415F-4DE1-AABD-130565C53ED0}" type="pres">
      <dgm:prSet presAssocID="{1EFFFEB2-3EA7-4DF6-A4F1-5F0CBFF8F518}" presName="Name10" presStyleLbl="parChTrans1D2" presStyleIdx="0" presStyleCnt="3"/>
      <dgm:spPr/>
      <dgm:t>
        <a:bodyPr/>
        <a:lstStyle/>
        <a:p>
          <a:endParaRPr lang="ru-RU"/>
        </a:p>
      </dgm:t>
    </dgm:pt>
    <dgm:pt modelId="{195D3A31-3DA9-47A3-9AE7-243B93BEFA1F}" type="pres">
      <dgm:prSet presAssocID="{0FF86A8F-72B7-47EC-BD03-14F46E5BBE66}" presName="hierRoot2" presStyleCnt="0"/>
      <dgm:spPr/>
    </dgm:pt>
    <dgm:pt modelId="{022DF595-D71A-4DE6-A41B-F7BDC264D918}" type="pres">
      <dgm:prSet presAssocID="{0FF86A8F-72B7-47EC-BD03-14F46E5BBE66}" presName="composite2" presStyleCnt="0"/>
      <dgm:spPr/>
    </dgm:pt>
    <dgm:pt modelId="{8BA927DD-1013-4678-9187-7ED61423452A}" type="pres">
      <dgm:prSet presAssocID="{0FF86A8F-72B7-47EC-BD03-14F46E5BBE66}" presName="background2" presStyleLbl="node2" presStyleIdx="0" presStyleCnt="3"/>
      <dgm:spPr/>
    </dgm:pt>
    <dgm:pt modelId="{92EA9F0A-E810-468F-A35A-E9FF2CF87B17}" type="pres">
      <dgm:prSet presAssocID="{0FF86A8F-72B7-47EC-BD03-14F46E5BBE66}" presName="text2" presStyleLbl="fgAcc2" presStyleIdx="0" presStyleCnt="3" custScaleX="116666" custScaleY="2645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5B3468-F61D-44F7-A524-3298B42D503F}" type="pres">
      <dgm:prSet presAssocID="{0FF86A8F-72B7-47EC-BD03-14F46E5BBE66}" presName="hierChild3" presStyleCnt="0"/>
      <dgm:spPr/>
    </dgm:pt>
    <dgm:pt modelId="{3BA41D92-E0AA-47BA-BDD6-1F1BBA990E53}" type="pres">
      <dgm:prSet presAssocID="{D2D72486-AAD4-450C-8E59-7F61C73E0BD7}" presName="Name10" presStyleLbl="parChTrans1D2" presStyleIdx="1" presStyleCnt="3"/>
      <dgm:spPr/>
      <dgm:t>
        <a:bodyPr/>
        <a:lstStyle/>
        <a:p>
          <a:endParaRPr lang="ru-RU"/>
        </a:p>
      </dgm:t>
    </dgm:pt>
    <dgm:pt modelId="{B3CA3075-0F0D-4AAB-8451-1035C9F5A29B}" type="pres">
      <dgm:prSet presAssocID="{89284321-9837-4A96-8BF8-9E181CE5C2C0}" presName="hierRoot2" presStyleCnt="0"/>
      <dgm:spPr/>
    </dgm:pt>
    <dgm:pt modelId="{0661FD34-5AFB-4272-9080-F0F7262DE335}" type="pres">
      <dgm:prSet presAssocID="{89284321-9837-4A96-8BF8-9E181CE5C2C0}" presName="composite2" presStyleCnt="0"/>
      <dgm:spPr/>
    </dgm:pt>
    <dgm:pt modelId="{55035FB5-07BC-4E58-B39A-29E6C019E9BA}" type="pres">
      <dgm:prSet presAssocID="{89284321-9837-4A96-8BF8-9E181CE5C2C0}" presName="background2" presStyleLbl="node2" presStyleIdx="1" presStyleCnt="3"/>
      <dgm:spPr/>
    </dgm:pt>
    <dgm:pt modelId="{631FEE27-82B7-44FA-8759-5F5D7758CAF9}" type="pres">
      <dgm:prSet presAssocID="{89284321-9837-4A96-8BF8-9E181CE5C2C0}" presName="text2" presStyleLbl="fgAcc2" presStyleIdx="1" presStyleCnt="3" custScaleX="111886" custScaleY="2645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49D450-ED17-4137-930D-D27CE58CD8C1}" type="pres">
      <dgm:prSet presAssocID="{89284321-9837-4A96-8BF8-9E181CE5C2C0}" presName="hierChild3" presStyleCnt="0"/>
      <dgm:spPr/>
    </dgm:pt>
    <dgm:pt modelId="{8F16986A-20BF-4CC6-ACBF-A6E5568F7498}" type="pres">
      <dgm:prSet presAssocID="{795C5933-EF67-42B7-A6D9-5A001A0CC200}" presName="Name10" presStyleLbl="parChTrans1D2" presStyleIdx="2" presStyleCnt="3"/>
      <dgm:spPr/>
      <dgm:t>
        <a:bodyPr/>
        <a:lstStyle/>
        <a:p>
          <a:endParaRPr lang="ru-RU"/>
        </a:p>
      </dgm:t>
    </dgm:pt>
    <dgm:pt modelId="{C4528015-7F1A-474B-A63F-7D8204E09E52}" type="pres">
      <dgm:prSet presAssocID="{1323325D-30D4-4234-8C32-F0D8DCC1ED8A}" presName="hierRoot2" presStyleCnt="0"/>
      <dgm:spPr/>
    </dgm:pt>
    <dgm:pt modelId="{24BA23A8-167C-4CF2-9FBB-1B07CDAF4062}" type="pres">
      <dgm:prSet presAssocID="{1323325D-30D4-4234-8C32-F0D8DCC1ED8A}" presName="composite2" presStyleCnt="0"/>
      <dgm:spPr/>
    </dgm:pt>
    <dgm:pt modelId="{28C98B7F-2492-4698-A3CE-C05B0DBF7826}" type="pres">
      <dgm:prSet presAssocID="{1323325D-30D4-4234-8C32-F0D8DCC1ED8A}" presName="background2" presStyleLbl="node2" presStyleIdx="2" presStyleCnt="3"/>
      <dgm:spPr/>
    </dgm:pt>
    <dgm:pt modelId="{91CEBC9A-8EA8-49A1-AD73-E157E2E6B42F}" type="pres">
      <dgm:prSet presAssocID="{1323325D-30D4-4234-8C32-F0D8DCC1ED8A}" presName="text2" presStyleLbl="fgAcc2" presStyleIdx="2" presStyleCnt="3" custScaleX="108832" custScaleY="262961" custLinFactNeighborX="-459" custLinFactNeighborY="7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9AC689-3DA7-4E02-B421-34EDA1F0B183}" type="pres">
      <dgm:prSet presAssocID="{1323325D-30D4-4234-8C32-F0D8DCC1ED8A}" presName="hierChild3" presStyleCnt="0"/>
      <dgm:spPr/>
    </dgm:pt>
  </dgm:ptLst>
  <dgm:cxnLst>
    <dgm:cxn modelId="{9926C6DC-5B52-40B4-8143-C8137237243B}" srcId="{1082FB86-8FE6-4749-8952-D84713C6EBE5}" destId="{9EF497F3-3426-4260-9AA0-C2C2D9EF8B43}" srcOrd="0" destOrd="0" parTransId="{2D0EA5A2-3261-4E74-B08C-B0F67351945B}" sibTransId="{E5DC128C-4DD7-4FA9-9983-A2D5BB7CECC9}"/>
    <dgm:cxn modelId="{465C9D35-2866-4DA2-9428-CE0BB4CF7AF8}" type="presOf" srcId="{795C5933-EF67-42B7-A6D9-5A001A0CC200}" destId="{8F16986A-20BF-4CC6-ACBF-A6E5568F7498}" srcOrd="0" destOrd="0" presId="urn:microsoft.com/office/officeart/2005/8/layout/hierarchy1"/>
    <dgm:cxn modelId="{0EA3E81C-5A7B-4A84-B7A4-EDDDCAEF99C3}" srcId="{9EF497F3-3426-4260-9AA0-C2C2D9EF8B43}" destId="{89284321-9837-4A96-8BF8-9E181CE5C2C0}" srcOrd="1" destOrd="0" parTransId="{D2D72486-AAD4-450C-8E59-7F61C73E0BD7}" sibTransId="{A1746B03-E3BC-431F-B8AE-17981531D36F}"/>
    <dgm:cxn modelId="{9067F276-65E5-44E8-8E8E-61A6A4C8C7F9}" type="presOf" srcId="{1323325D-30D4-4234-8C32-F0D8DCC1ED8A}" destId="{91CEBC9A-8EA8-49A1-AD73-E157E2E6B42F}" srcOrd="0" destOrd="0" presId="urn:microsoft.com/office/officeart/2005/8/layout/hierarchy1"/>
    <dgm:cxn modelId="{9C6A3DFA-15C8-4035-BAF1-5126CDDBF7C9}" type="presOf" srcId="{1082FB86-8FE6-4749-8952-D84713C6EBE5}" destId="{2339854B-93F8-44B0-AA3A-0B1BBF47BE05}" srcOrd="0" destOrd="0" presId="urn:microsoft.com/office/officeart/2005/8/layout/hierarchy1"/>
    <dgm:cxn modelId="{5436F797-63BF-4EBE-B7B2-66C16A7617AA}" srcId="{9EF497F3-3426-4260-9AA0-C2C2D9EF8B43}" destId="{0FF86A8F-72B7-47EC-BD03-14F46E5BBE66}" srcOrd="0" destOrd="0" parTransId="{1EFFFEB2-3EA7-4DF6-A4F1-5F0CBFF8F518}" sibTransId="{0886958D-00F3-41DF-82E1-488DCF2D879B}"/>
    <dgm:cxn modelId="{43BAF6BE-C3F5-4EF6-A122-5990BD1EC81F}" srcId="{9EF497F3-3426-4260-9AA0-C2C2D9EF8B43}" destId="{1323325D-30D4-4234-8C32-F0D8DCC1ED8A}" srcOrd="2" destOrd="0" parTransId="{795C5933-EF67-42B7-A6D9-5A001A0CC200}" sibTransId="{B4A9BD90-A4D1-4B54-8E64-F2AA71273892}"/>
    <dgm:cxn modelId="{36CBC03B-11ED-4157-A4BF-BB5DA2AC41BE}" type="presOf" srcId="{1EFFFEB2-3EA7-4DF6-A4F1-5F0CBFF8F518}" destId="{085FEB04-415F-4DE1-AABD-130565C53ED0}" srcOrd="0" destOrd="0" presId="urn:microsoft.com/office/officeart/2005/8/layout/hierarchy1"/>
    <dgm:cxn modelId="{C6B4D188-4634-4B77-9CE4-FFFA6340C709}" type="presOf" srcId="{0FF86A8F-72B7-47EC-BD03-14F46E5BBE66}" destId="{92EA9F0A-E810-468F-A35A-E9FF2CF87B17}" srcOrd="0" destOrd="0" presId="urn:microsoft.com/office/officeart/2005/8/layout/hierarchy1"/>
    <dgm:cxn modelId="{B12A7610-DD89-45B8-9DE6-12B5358EF158}" type="presOf" srcId="{89284321-9837-4A96-8BF8-9E181CE5C2C0}" destId="{631FEE27-82B7-44FA-8759-5F5D7758CAF9}" srcOrd="0" destOrd="0" presId="urn:microsoft.com/office/officeart/2005/8/layout/hierarchy1"/>
    <dgm:cxn modelId="{6424DE24-20B9-46A6-8510-0D64CD540F30}" type="presOf" srcId="{9EF497F3-3426-4260-9AA0-C2C2D9EF8B43}" destId="{FE415ED9-D810-4305-A0D7-9AD3C9403FB5}" srcOrd="0" destOrd="0" presId="urn:microsoft.com/office/officeart/2005/8/layout/hierarchy1"/>
    <dgm:cxn modelId="{7D36A1AB-2076-431F-B795-110F83AA81AC}" type="presOf" srcId="{D2D72486-AAD4-450C-8E59-7F61C73E0BD7}" destId="{3BA41D92-E0AA-47BA-BDD6-1F1BBA990E53}" srcOrd="0" destOrd="0" presId="urn:microsoft.com/office/officeart/2005/8/layout/hierarchy1"/>
    <dgm:cxn modelId="{EFD3088D-6745-402C-8A6E-C1C8A661832E}" type="presParOf" srcId="{2339854B-93F8-44B0-AA3A-0B1BBF47BE05}" destId="{857672AF-E98D-47E4-BEEF-7182C44663DA}" srcOrd="0" destOrd="0" presId="urn:microsoft.com/office/officeart/2005/8/layout/hierarchy1"/>
    <dgm:cxn modelId="{B7498398-F470-4D08-8FF7-7FF16A2A7F88}" type="presParOf" srcId="{857672AF-E98D-47E4-BEEF-7182C44663DA}" destId="{65FAC69B-7B5F-4DAC-A113-692343934542}" srcOrd="0" destOrd="0" presId="urn:microsoft.com/office/officeart/2005/8/layout/hierarchy1"/>
    <dgm:cxn modelId="{25F1BEEC-27A3-48A3-A1F1-68E30101830C}" type="presParOf" srcId="{65FAC69B-7B5F-4DAC-A113-692343934542}" destId="{E90BDA39-24E6-4659-BEE7-F6EE70F02DE5}" srcOrd="0" destOrd="0" presId="urn:microsoft.com/office/officeart/2005/8/layout/hierarchy1"/>
    <dgm:cxn modelId="{C6C90D6C-44CF-4356-908B-767DAFF129D4}" type="presParOf" srcId="{65FAC69B-7B5F-4DAC-A113-692343934542}" destId="{FE415ED9-D810-4305-A0D7-9AD3C9403FB5}" srcOrd="1" destOrd="0" presId="urn:microsoft.com/office/officeart/2005/8/layout/hierarchy1"/>
    <dgm:cxn modelId="{4B26DCBF-8872-48D3-A2A6-EC5FD04A3965}" type="presParOf" srcId="{857672AF-E98D-47E4-BEEF-7182C44663DA}" destId="{A37A6F38-9B62-446E-A8F7-1C91B74DC78D}" srcOrd="1" destOrd="0" presId="urn:microsoft.com/office/officeart/2005/8/layout/hierarchy1"/>
    <dgm:cxn modelId="{731A83D5-AAC3-48DC-BDD8-CA0255F5E7AC}" type="presParOf" srcId="{A37A6F38-9B62-446E-A8F7-1C91B74DC78D}" destId="{085FEB04-415F-4DE1-AABD-130565C53ED0}" srcOrd="0" destOrd="0" presId="urn:microsoft.com/office/officeart/2005/8/layout/hierarchy1"/>
    <dgm:cxn modelId="{0FC2CF27-7415-4F1D-9F55-967655292182}" type="presParOf" srcId="{A37A6F38-9B62-446E-A8F7-1C91B74DC78D}" destId="{195D3A31-3DA9-47A3-9AE7-243B93BEFA1F}" srcOrd="1" destOrd="0" presId="urn:microsoft.com/office/officeart/2005/8/layout/hierarchy1"/>
    <dgm:cxn modelId="{9F471669-A0D1-4E6A-B5CD-A7DE4556FCA8}" type="presParOf" srcId="{195D3A31-3DA9-47A3-9AE7-243B93BEFA1F}" destId="{022DF595-D71A-4DE6-A41B-F7BDC264D918}" srcOrd="0" destOrd="0" presId="urn:microsoft.com/office/officeart/2005/8/layout/hierarchy1"/>
    <dgm:cxn modelId="{4C294CE7-ECD0-413B-8441-CDC52AA12025}" type="presParOf" srcId="{022DF595-D71A-4DE6-A41B-F7BDC264D918}" destId="{8BA927DD-1013-4678-9187-7ED61423452A}" srcOrd="0" destOrd="0" presId="urn:microsoft.com/office/officeart/2005/8/layout/hierarchy1"/>
    <dgm:cxn modelId="{C50F9382-3D3A-4239-B318-4D3601409653}" type="presParOf" srcId="{022DF595-D71A-4DE6-A41B-F7BDC264D918}" destId="{92EA9F0A-E810-468F-A35A-E9FF2CF87B17}" srcOrd="1" destOrd="0" presId="urn:microsoft.com/office/officeart/2005/8/layout/hierarchy1"/>
    <dgm:cxn modelId="{D36B0A94-8632-40CE-B994-BA4262A87ACD}" type="presParOf" srcId="{195D3A31-3DA9-47A3-9AE7-243B93BEFA1F}" destId="{025B3468-F61D-44F7-A524-3298B42D503F}" srcOrd="1" destOrd="0" presId="urn:microsoft.com/office/officeart/2005/8/layout/hierarchy1"/>
    <dgm:cxn modelId="{F784FEAC-AAC6-4208-A4DF-C7974CE4CD22}" type="presParOf" srcId="{A37A6F38-9B62-446E-A8F7-1C91B74DC78D}" destId="{3BA41D92-E0AA-47BA-BDD6-1F1BBA990E53}" srcOrd="2" destOrd="0" presId="urn:microsoft.com/office/officeart/2005/8/layout/hierarchy1"/>
    <dgm:cxn modelId="{ACBBA995-B136-45EB-B532-B579806F0777}" type="presParOf" srcId="{A37A6F38-9B62-446E-A8F7-1C91B74DC78D}" destId="{B3CA3075-0F0D-4AAB-8451-1035C9F5A29B}" srcOrd="3" destOrd="0" presId="urn:microsoft.com/office/officeart/2005/8/layout/hierarchy1"/>
    <dgm:cxn modelId="{69337B24-6B72-420A-A507-5162E61724BB}" type="presParOf" srcId="{B3CA3075-0F0D-4AAB-8451-1035C9F5A29B}" destId="{0661FD34-5AFB-4272-9080-F0F7262DE335}" srcOrd="0" destOrd="0" presId="urn:microsoft.com/office/officeart/2005/8/layout/hierarchy1"/>
    <dgm:cxn modelId="{0A604908-F7EB-4991-B435-3AEF60810581}" type="presParOf" srcId="{0661FD34-5AFB-4272-9080-F0F7262DE335}" destId="{55035FB5-07BC-4E58-B39A-29E6C019E9BA}" srcOrd="0" destOrd="0" presId="urn:microsoft.com/office/officeart/2005/8/layout/hierarchy1"/>
    <dgm:cxn modelId="{42A48A2A-863C-426C-A9AB-FF1BB0F01C8A}" type="presParOf" srcId="{0661FD34-5AFB-4272-9080-F0F7262DE335}" destId="{631FEE27-82B7-44FA-8759-5F5D7758CAF9}" srcOrd="1" destOrd="0" presId="urn:microsoft.com/office/officeart/2005/8/layout/hierarchy1"/>
    <dgm:cxn modelId="{F47401BF-5D2A-48E4-8CE4-382329E352BB}" type="presParOf" srcId="{B3CA3075-0F0D-4AAB-8451-1035C9F5A29B}" destId="{C849D450-ED17-4137-930D-D27CE58CD8C1}" srcOrd="1" destOrd="0" presId="urn:microsoft.com/office/officeart/2005/8/layout/hierarchy1"/>
    <dgm:cxn modelId="{99D9746F-1C59-4D55-8E10-FDEDB5C7AC90}" type="presParOf" srcId="{A37A6F38-9B62-446E-A8F7-1C91B74DC78D}" destId="{8F16986A-20BF-4CC6-ACBF-A6E5568F7498}" srcOrd="4" destOrd="0" presId="urn:microsoft.com/office/officeart/2005/8/layout/hierarchy1"/>
    <dgm:cxn modelId="{73F79815-DAFF-4935-95BB-3CCD160F0AB2}" type="presParOf" srcId="{A37A6F38-9B62-446E-A8F7-1C91B74DC78D}" destId="{C4528015-7F1A-474B-A63F-7D8204E09E52}" srcOrd="5" destOrd="0" presId="urn:microsoft.com/office/officeart/2005/8/layout/hierarchy1"/>
    <dgm:cxn modelId="{B0E62F9F-0E34-4956-AF2B-4B395D221391}" type="presParOf" srcId="{C4528015-7F1A-474B-A63F-7D8204E09E52}" destId="{24BA23A8-167C-4CF2-9FBB-1B07CDAF4062}" srcOrd="0" destOrd="0" presId="urn:microsoft.com/office/officeart/2005/8/layout/hierarchy1"/>
    <dgm:cxn modelId="{3E74BC12-E915-47E6-A213-E6F900F31362}" type="presParOf" srcId="{24BA23A8-167C-4CF2-9FBB-1B07CDAF4062}" destId="{28C98B7F-2492-4698-A3CE-C05B0DBF7826}" srcOrd="0" destOrd="0" presId="urn:microsoft.com/office/officeart/2005/8/layout/hierarchy1"/>
    <dgm:cxn modelId="{5528FCBA-5F6F-468F-B839-875179851C34}" type="presParOf" srcId="{24BA23A8-167C-4CF2-9FBB-1B07CDAF4062}" destId="{91CEBC9A-8EA8-49A1-AD73-E157E2E6B42F}" srcOrd="1" destOrd="0" presId="urn:microsoft.com/office/officeart/2005/8/layout/hierarchy1"/>
    <dgm:cxn modelId="{74007789-744F-421B-A382-D1CF36D7463D}" type="presParOf" srcId="{C4528015-7F1A-474B-A63F-7D8204E09E52}" destId="{0C9AC689-3DA7-4E02-B421-34EDA1F0B183}" srcOrd="1" destOrd="0" presId="urn:microsoft.com/office/officeart/2005/8/layout/hierarchy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082FB86-8FE6-4749-8952-D84713C6EBE5}" type="doc">
      <dgm:prSet loTypeId="urn:microsoft.com/office/officeart/2005/8/layout/hierarchy1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EF497F3-3426-4260-9AA0-C2C2D9EF8B43}">
      <dgm:prSet phldrT="[Текст]" custT="1"/>
      <dgm:spPr/>
      <dgm:t>
        <a:bodyPr/>
        <a:lstStyle/>
        <a:p>
          <a:r>
            <a:rPr lang="en-US" sz="6600" b="1" u="sng" dirty="0" smtClean="0">
              <a:solidFill>
                <a:srgbClr val="FF0000"/>
              </a:solidFill>
            </a:rPr>
            <a:t>Are</a:t>
          </a:r>
          <a:endParaRPr lang="ru-RU" sz="6600" b="1" u="sng" dirty="0">
            <a:solidFill>
              <a:srgbClr val="FF0000"/>
            </a:solidFill>
          </a:endParaRPr>
        </a:p>
      </dgm:t>
    </dgm:pt>
    <dgm:pt modelId="{2D0EA5A2-3261-4E74-B08C-B0F67351945B}" type="parTrans" cxnId="{9926C6DC-5B52-40B4-8143-C8137237243B}">
      <dgm:prSet/>
      <dgm:spPr/>
      <dgm:t>
        <a:bodyPr/>
        <a:lstStyle/>
        <a:p>
          <a:endParaRPr lang="ru-RU"/>
        </a:p>
      </dgm:t>
    </dgm:pt>
    <dgm:pt modelId="{E5DC128C-4DD7-4FA9-9983-A2D5BB7CECC9}" type="sibTrans" cxnId="{9926C6DC-5B52-40B4-8143-C8137237243B}">
      <dgm:prSet/>
      <dgm:spPr/>
      <dgm:t>
        <a:bodyPr/>
        <a:lstStyle/>
        <a:p>
          <a:endParaRPr lang="ru-RU"/>
        </a:p>
      </dgm:t>
    </dgm:pt>
    <dgm:pt modelId="{0FF86A8F-72B7-47EC-BD03-14F46E5BBE66}">
      <dgm:prSet phldrT="[Текст]" custT="1"/>
      <dgm:spPr/>
      <dgm:t>
        <a:bodyPr/>
        <a:lstStyle/>
        <a:p>
          <a:r>
            <a:rPr lang="en-US" sz="5200" b="1" dirty="0" smtClean="0">
              <a:solidFill>
                <a:srgbClr val="C00000"/>
              </a:solidFill>
            </a:rPr>
            <a:t>You</a:t>
          </a:r>
          <a:endParaRPr lang="en-US" sz="2800" b="1" dirty="0" smtClean="0">
            <a:solidFill>
              <a:srgbClr val="C00000"/>
            </a:solidFill>
          </a:endParaRPr>
        </a:p>
        <a:p>
          <a:r>
            <a:rPr lang="en-US" sz="2800" b="1" dirty="0" smtClean="0">
              <a:solidFill>
                <a:srgbClr val="C00000"/>
              </a:solidFill>
            </a:rPr>
            <a:t>You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are</a:t>
          </a:r>
          <a:r>
            <a:rPr lang="en-US" sz="2800" b="1" u="none" dirty="0" smtClean="0">
              <a:solidFill>
                <a:srgbClr val="FF0000"/>
              </a:solidFill>
            </a:rPr>
            <a:t>           </a:t>
          </a:r>
          <a:r>
            <a:rPr lang="en-US" sz="2800" b="0" dirty="0" smtClean="0">
              <a:solidFill>
                <a:schemeClr val="tx1"/>
              </a:solidFill>
            </a:rPr>
            <a:t> friends.</a:t>
          </a:r>
        </a:p>
        <a:p>
          <a:r>
            <a:rPr lang="en-US" sz="2800" b="1" dirty="0" smtClean="0">
              <a:solidFill>
                <a:srgbClr val="C00000"/>
              </a:solidFill>
            </a:rPr>
            <a:t>You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are</a:t>
          </a:r>
          <a:r>
            <a:rPr lang="en-US" sz="2800" b="0" dirty="0" smtClean="0">
              <a:solidFill>
                <a:schemeClr val="tx1"/>
              </a:solidFill>
            </a:rPr>
            <a:t> kind.</a:t>
          </a:r>
        </a:p>
        <a:p>
          <a:r>
            <a:rPr lang="en-US" sz="2800" b="1" dirty="0" smtClean="0">
              <a:solidFill>
                <a:srgbClr val="C00000"/>
              </a:solidFill>
            </a:rPr>
            <a:t>You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are</a:t>
          </a:r>
          <a:r>
            <a:rPr lang="en-US" sz="2800" b="0" dirty="0" smtClean="0">
              <a:solidFill>
                <a:schemeClr val="tx1"/>
              </a:solidFill>
            </a:rPr>
            <a:t> smart.</a:t>
          </a:r>
          <a:endParaRPr lang="en-US" sz="5200" b="0" dirty="0" smtClean="0">
            <a:solidFill>
              <a:schemeClr val="tx1"/>
            </a:solidFill>
          </a:endParaRPr>
        </a:p>
      </dgm:t>
    </dgm:pt>
    <dgm:pt modelId="{1EFFFEB2-3EA7-4DF6-A4F1-5F0CBFF8F518}" type="parTrans" cxnId="{5436F797-63BF-4EBE-B7B2-66C16A7617AA}">
      <dgm:prSet/>
      <dgm:spPr/>
      <dgm:t>
        <a:bodyPr/>
        <a:lstStyle/>
        <a:p>
          <a:endParaRPr lang="ru-RU"/>
        </a:p>
      </dgm:t>
    </dgm:pt>
    <dgm:pt modelId="{0886958D-00F3-41DF-82E1-488DCF2D879B}" type="sibTrans" cxnId="{5436F797-63BF-4EBE-B7B2-66C16A7617AA}">
      <dgm:prSet/>
      <dgm:spPr/>
      <dgm:t>
        <a:bodyPr/>
        <a:lstStyle/>
        <a:p>
          <a:endParaRPr lang="ru-RU"/>
        </a:p>
      </dgm:t>
    </dgm:pt>
    <dgm:pt modelId="{89284321-9837-4A96-8BF8-9E181CE5C2C0}">
      <dgm:prSet phldrT="[Текст]" custT="1"/>
      <dgm:spPr/>
      <dgm:t>
        <a:bodyPr/>
        <a:lstStyle/>
        <a:p>
          <a:r>
            <a:rPr lang="en-US" sz="5200" b="1" dirty="0" smtClean="0">
              <a:solidFill>
                <a:srgbClr val="C00000"/>
              </a:solidFill>
            </a:rPr>
            <a:t>We</a:t>
          </a:r>
        </a:p>
        <a:p>
          <a:r>
            <a:rPr lang="en-US" sz="2800" b="1" dirty="0" smtClean="0">
              <a:solidFill>
                <a:srgbClr val="C00000"/>
              </a:solidFill>
            </a:rPr>
            <a:t>We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are</a:t>
          </a:r>
          <a:r>
            <a:rPr lang="en-US" sz="2800" b="0" dirty="0" smtClean="0">
              <a:solidFill>
                <a:schemeClr val="tx1"/>
              </a:solidFill>
            </a:rPr>
            <a:t> boys.</a:t>
          </a:r>
        </a:p>
        <a:p>
          <a:r>
            <a:rPr lang="en-US" sz="2800" b="1" dirty="0" smtClean="0">
              <a:solidFill>
                <a:srgbClr val="C00000"/>
              </a:solidFill>
            </a:rPr>
            <a:t>We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are</a:t>
          </a:r>
          <a:r>
            <a:rPr lang="en-US" sz="2800" b="0" dirty="0" smtClean="0">
              <a:solidFill>
                <a:schemeClr val="tx1"/>
              </a:solidFill>
            </a:rPr>
            <a:t> kind.</a:t>
          </a:r>
        </a:p>
        <a:p>
          <a:r>
            <a:rPr lang="en-US" sz="2800" b="1" dirty="0" smtClean="0">
              <a:solidFill>
                <a:srgbClr val="C00000"/>
              </a:solidFill>
            </a:rPr>
            <a:t>We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are</a:t>
          </a:r>
          <a:r>
            <a:rPr lang="en-US" sz="2800" b="0" dirty="0" smtClean="0">
              <a:solidFill>
                <a:schemeClr val="tx1"/>
              </a:solidFill>
            </a:rPr>
            <a:t> smart.</a:t>
          </a:r>
        </a:p>
      </dgm:t>
    </dgm:pt>
    <dgm:pt modelId="{D2D72486-AAD4-450C-8E59-7F61C73E0BD7}" type="parTrans" cxnId="{0EA3E81C-5A7B-4A84-B7A4-EDDDCAEF99C3}">
      <dgm:prSet/>
      <dgm:spPr/>
      <dgm:t>
        <a:bodyPr/>
        <a:lstStyle/>
        <a:p>
          <a:endParaRPr lang="ru-RU"/>
        </a:p>
      </dgm:t>
    </dgm:pt>
    <dgm:pt modelId="{A1746B03-E3BC-431F-B8AE-17981531D36F}" type="sibTrans" cxnId="{0EA3E81C-5A7B-4A84-B7A4-EDDDCAEF99C3}">
      <dgm:prSet/>
      <dgm:spPr/>
      <dgm:t>
        <a:bodyPr/>
        <a:lstStyle/>
        <a:p>
          <a:endParaRPr lang="ru-RU"/>
        </a:p>
      </dgm:t>
    </dgm:pt>
    <dgm:pt modelId="{1323325D-30D4-4234-8C32-F0D8DCC1ED8A}">
      <dgm:prSet custT="1"/>
      <dgm:spPr/>
      <dgm:t>
        <a:bodyPr/>
        <a:lstStyle/>
        <a:p>
          <a:r>
            <a:rPr lang="en-US" sz="5200" b="1" dirty="0" smtClean="0">
              <a:solidFill>
                <a:srgbClr val="C00000"/>
              </a:solidFill>
            </a:rPr>
            <a:t>They</a:t>
          </a:r>
        </a:p>
        <a:p>
          <a:r>
            <a:rPr lang="en-US" sz="2800" b="1" dirty="0" smtClean="0">
              <a:solidFill>
                <a:srgbClr val="C00000"/>
              </a:solidFill>
            </a:rPr>
            <a:t>They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are</a:t>
          </a:r>
          <a:r>
            <a:rPr lang="en-US" sz="2800" b="0" dirty="0" smtClean="0">
              <a:solidFill>
                <a:schemeClr val="tx1"/>
              </a:solidFill>
            </a:rPr>
            <a:t> strong.</a:t>
          </a:r>
        </a:p>
        <a:p>
          <a:r>
            <a:rPr lang="en-US" sz="2800" b="1" dirty="0" smtClean="0">
              <a:solidFill>
                <a:srgbClr val="C00000"/>
              </a:solidFill>
            </a:rPr>
            <a:t>They</a:t>
          </a:r>
          <a:r>
            <a:rPr lang="en-US" sz="2800" b="0" dirty="0" smtClean="0">
              <a:solidFill>
                <a:schemeClr val="tx1"/>
              </a:solidFill>
            </a:rPr>
            <a:t> </a:t>
          </a:r>
          <a:r>
            <a:rPr lang="en-US" sz="2800" b="1" u="sng" dirty="0" smtClean="0">
              <a:solidFill>
                <a:srgbClr val="FF0000"/>
              </a:solidFill>
            </a:rPr>
            <a:t>are</a:t>
          </a:r>
          <a:r>
            <a:rPr lang="en-US" sz="2800" b="0" dirty="0" smtClean="0">
              <a:solidFill>
                <a:schemeClr val="tx1"/>
              </a:solidFill>
            </a:rPr>
            <a:t> clever.</a:t>
          </a:r>
        </a:p>
        <a:p>
          <a:endParaRPr lang="en-US" sz="2800" b="0" dirty="0" smtClean="0">
            <a:solidFill>
              <a:schemeClr val="tx1"/>
            </a:solidFill>
          </a:endParaRPr>
        </a:p>
      </dgm:t>
    </dgm:pt>
    <dgm:pt modelId="{B4A9BD90-A4D1-4B54-8E64-F2AA71273892}" type="sibTrans" cxnId="{43BAF6BE-C3F5-4EF6-A122-5990BD1EC81F}">
      <dgm:prSet/>
      <dgm:spPr/>
      <dgm:t>
        <a:bodyPr/>
        <a:lstStyle/>
        <a:p>
          <a:endParaRPr lang="ru-RU"/>
        </a:p>
      </dgm:t>
    </dgm:pt>
    <dgm:pt modelId="{795C5933-EF67-42B7-A6D9-5A001A0CC200}" type="parTrans" cxnId="{43BAF6BE-C3F5-4EF6-A122-5990BD1EC81F}">
      <dgm:prSet/>
      <dgm:spPr/>
      <dgm:t>
        <a:bodyPr/>
        <a:lstStyle/>
        <a:p>
          <a:endParaRPr lang="ru-RU"/>
        </a:p>
      </dgm:t>
    </dgm:pt>
    <dgm:pt modelId="{2339854B-93F8-44B0-AA3A-0B1BBF47BE05}" type="pres">
      <dgm:prSet presAssocID="{1082FB86-8FE6-4749-8952-D84713C6EBE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57672AF-E98D-47E4-BEEF-7182C44663DA}" type="pres">
      <dgm:prSet presAssocID="{9EF497F3-3426-4260-9AA0-C2C2D9EF8B43}" presName="hierRoot1" presStyleCnt="0"/>
      <dgm:spPr/>
    </dgm:pt>
    <dgm:pt modelId="{65FAC69B-7B5F-4DAC-A113-692343934542}" type="pres">
      <dgm:prSet presAssocID="{9EF497F3-3426-4260-9AA0-C2C2D9EF8B43}" presName="composite" presStyleCnt="0"/>
      <dgm:spPr/>
    </dgm:pt>
    <dgm:pt modelId="{E90BDA39-24E6-4659-BEE7-F6EE70F02DE5}" type="pres">
      <dgm:prSet presAssocID="{9EF497F3-3426-4260-9AA0-C2C2D9EF8B43}" presName="background" presStyleLbl="node0" presStyleIdx="0" presStyleCnt="1"/>
      <dgm:spPr/>
    </dgm:pt>
    <dgm:pt modelId="{FE415ED9-D810-4305-A0D7-9AD3C9403FB5}" type="pres">
      <dgm:prSet presAssocID="{9EF497F3-3426-4260-9AA0-C2C2D9EF8B43}" presName="text" presStyleLbl="fgAcc0" presStyleIdx="0" presStyleCnt="1" custScaleX="134685" custScaleY="1123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7A6F38-9B62-446E-A8F7-1C91B74DC78D}" type="pres">
      <dgm:prSet presAssocID="{9EF497F3-3426-4260-9AA0-C2C2D9EF8B43}" presName="hierChild2" presStyleCnt="0"/>
      <dgm:spPr/>
    </dgm:pt>
    <dgm:pt modelId="{085FEB04-415F-4DE1-AABD-130565C53ED0}" type="pres">
      <dgm:prSet presAssocID="{1EFFFEB2-3EA7-4DF6-A4F1-5F0CBFF8F518}" presName="Name10" presStyleLbl="parChTrans1D2" presStyleIdx="0" presStyleCnt="3"/>
      <dgm:spPr/>
      <dgm:t>
        <a:bodyPr/>
        <a:lstStyle/>
        <a:p>
          <a:endParaRPr lang="ru-RU"/>
        </a:p>
      </dgm:t>
    </dgm:pt>
    <dgm:pt modelId="{195D3A31-3DA9-47A3-9AE7-243B93BEFA1F}" type="pres">
      <dgm:prSet presAssocID="{0FF86A8F-72B7-47EC-BD03-14F46E5BBE66}" presName="hierRoot2" presStyleCnt="0"/>
      <dgm:spPr/>
    </dgm:pt>
    <dgm:pt modelId="{022DF595-D71A-4DE6-A41B-F7BDC264D918}" type="pres">
      <dgm:prSet presAssocID="{0FF86A8F-72B7-47EC-BD03-14F46E5BBE66}" presName="composite2" presStyleCnt="0"/>
      <dgm:spPr/>
    </dgm:pt>
    <dgm:pt modelId="{8BA927DD-1013-4678-9187-7ED61423452A}" type="pres">
      <dgm:prSet presAssocID="{0FF86A8F-72B7-47EC-BD03-14F46E5BBE66}" presName="background2" presStyleLbl="node2" presStyleIdx="0" presStyleCnt="3"/>
      <dgm:spPr/>
    </dgm:pt>
    <dgm:pt modelId="{92EA9F0A-E810-468F-A35A-E9FF2CF87B17}" type="pres">
      <dgm:prSet presAssocID="{0FF86A8F-72B7-47EC-BD03-14F46E5BBE66}" presName="text2" presStyleLbl="fgAcc2" presStyleIdx="0" presStyleCnt="3" custScaleX="116666" custScaleY="2645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5B3468-F61D-44F7-A524-3298B42D503F}" type="pres">
      <dgm:prSet presAssocID="{0FF86A8F-72B7-47EC-BD03-14F46E5BBE66}" presName="hierChild3" presStyleCnt="0"/>
      <dgm:spPr/>
    </dgm:pt>
    <dgm:pt modelId="{3BA41D92-E0AA-47BA-BDD6-1F1BBA990E53}" type="pres">
      <dgm:prSet presAssocID="{D2D72486-AAD4-450C-8E59-7F61C73E0BD7}" presName="Name10" presStyleLbl="parChTrans1D2" presStyleIdx="1" presStyleCnt="3"/>
      <dgm:spPr/>
      <dgm:t>
        <a:bodyPr/>
        <a:lstStyle/>
        <a:p>
          <a:endParaRPr lang="ru-RU"/>
        </a:p>
      </dgm:t>
    </dgm:pt>
    <dgm:pt modelId="{B3CA3075-0F0D-4AAB-8451-1035C9F5A29B}" type="pres">
      <dgm:prSet presAssocID="{89284321-9837-4A96-8BF8-9E181CE5C2C0}" presName="hierRoot2" presStyleCnt="0"/>
      <dgm:spPr/>
    </dgm:pt>
    <dgm:pt modelId="{0661FD34-5AFB-4272-9080-F0F7262DE335}" type="pres">
      <dgm:prSet presAssocID="{89284321-9837-4A96-8BF8-9E181CE5C2C0}" presName="composite2" presStyleCnt="0"/>
      <dgm:spPr/>
    </dgm:pt>
    <dgm:pt modelId="{55035FB5-07BC-4E58-B39A-29E6C019E9BA}" type="pres">
      <dgm:prSet presAssocID="{89284321-9837-4A96-8BF8-9E181CE5C2C0}" presName="background2" presStyleLbl="node2" presStyleIdx="1" presStyleCnt="3"/>
      <dgm:spPr/>
    </dgm:pt>
    <dgm:pt modelId="{631FEE27-82B7-44FA-8759-5F5D7758CAF9}" type="pres">
      <dgm:prSet presAssocID="{89284321-9837-4A96-8BF8-9E181CE5C2C0}" presName="text2" presStyleLbl="fgAcc2" presStyleIdx="1" presStyleCnt="3" custScaleX="111886" custScaleY="2645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49D450-ED17-4137-930D-D27CE58CD8C1}" type="pres">
      <dgm:prSet presAssocID="{89284321-9837-4A96-8BF8-9E181CE5C2C0}" presName="hierChild3" presStyleCnt="0"/>
      <dgm:spPr/>
    </dgm:pt>
    <dgm:pt modelId="{8F16986A-20BF-4CC6-ACBF-A6E5568F7498}" type="pres">
      <dgm:prSet presAssocID="{795C5933-EF67-42B7-A6D9-5A001A0CC200}" presName="Name10" presStyleLbl="parChTrans1D2" presStyleIdx="2" presStyleCnt="3"/>
      <dgm:spPr/>
      <dgm:t>
        <a:bodyPr/>
        <a:lstStyle/>
        <a:p>
          <a:endParaRPr lang="ru-RU"/>
        </a:p>
      </dgm:t>
    </dgm:pt>
    <dgm:pt modelId="{C4528015-7F1A-474B-A63F-7D8204E09E52}" type="pres">
      <dgm:prSet presAssocID="{1323325D-30D4-4234-8C32-F0D8DCC1ED8A}" presName="hierRoot2" presStyleCnt="0"/>
      <dgm:spPr/>
    </dgm:pt>
    <dgm:pt modelId="{24BA23A8-167C-4CF2-9FBB-1B07CDAF4062}" type="pres">
      <dgm:prSet presAssocID="{1323325D-30D4-4234-8C32-F0D8DCC1ED8A}" presName="composite2" presStyleCnt="0"/>
      <dgm:spPr/>
    </dgm:pt>
    <dgm:pt modelId="{28C98B7F-2492-4698-A3CE-C05B0DBF7826}" type="pres">
      <dgm:prSet presAssocID="{1323325D-30D4-4234-8C32-F0D8DCC1ED8A}" presName="background2" presStyleLbl="node2" presStyleIdx="2" presStyleCnt="3"/>
      <dgm:spPr/>
    </dgm:pt>
    <dgm:pt modelId="{91CEBC9A-8EA8-49A1-AD73-E157E2E6B42F}" type="pres">
      <dgm:prSet presAssocID="{1323325D-30D4-4234-8C32-F0D8DCC1ED8A}" presName="text2" presStyleLbl="fgAcc2" presStyleIdx="2" presStyleCnt="3" custScaleX="108832" custScaleY="262961" custLinFactNeighborX="-459" custLinFactNeighborY="7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9AC689-3DA7-4E02-B421-34EDA1F0B183}" type="pres">
      <dgm:prSet presAssocID="{1323325D-30D4-4234-8C32-F0D8DCC1ED8A}" presName="hierChild3" presStyleCnt="0"/>
      <dgm:spPr/>
    </dgm:pt>
  </dgm:ptLst>
  <dgm:cxnLst>
    <dgm:cxn modelId="{9926C6DC-5B52-40B4-8143-C8137237243B}" srcId="{1082FB86-8FE6-4749-8952-D84713C6EBE5}" destId="{9EF497F3-3426-4260-9AA0-C2C2D9EF8B43}" srcOrd="0" destOrd="0" parTransId="{2D0EA5A2-3261-4E74-B08C-B0F67351945B}" sibTransId="{E5DC128C-4DD7-4FA9-9983-A2D5BB7CECC9}"/>
    <dgm:cxn modelId="{E99A5CD3-0CF0-4858-8310-D5ECD10B0473}" type="presOf" srcId="{0FF86A8F-72B7-47EC-BD03-14F46E5BBE66}" destId="{92EA9F0A-E810-468F-A35A-E9FF2CF87B17}" srcOrd="0" destOrd="0" presId="urn:microsoft.com/office/officeart/2005/8/layout/hierarchy1"/>
    <dgm:cxn modelId="{CF18C174-2A14-44D3-A089-2470F01E2C64}" type="presOf" srcId="{1EFFFEB2-3EA7-4DF6-A4F1-5F0CBFF8F518}" destId="{085FEB04-415F-4DE1-AABD-130565C53ED0}" srcOrd="0" destOrd="0" presId="urn:microsoft.com/office/officeart/2005/8/layout/hierarchy1"/>
    <dgm:cxn modelId="{968E02C8-A94F-43A1-8FDC-142841F142D5}" type="presOf" srcId="{1323325D-30D4-4234-8C32-F0D8DCC1ED8A}" destId="{91CEBC9A-8EA8-49A1-AD73-E157E2E6B42F}" srcOrd="0" destOrd="0" presId="urn:microsoft.com/office/officeart/2005/8/layout/hierarchy1"/>
    <dgm:cxn modelId="{62CFD2F2-AD5C-484A-A0C2-C4D1B7C70F31}" type="presOf" srcId="{D2D72486-AAD4-450C-8E59-7F61C73E0BD7}" destId="{3BA41D92-E0AA-47BA-BDD6-1F1BBA990E53}" srcOrd="0" destOrd="0" presId="urn:microsoft.com/office/officeart/2005/8/layout/hierarchy1"/>
    <dgm:cxn modelId="{0EA3E81C-5A7B-4A84-B7A4-EDDDCAEF99C3}" srcId="{9EF497F3-3426-4260-9AA0-C2C2D9EF8B43}" destId="{89284321-9837-4A96-8BF8-9E181CE5C2C0}" srcOrd="1" destOrd="0" parTransId="{D2D72486-AAD4-450C-8E59-7F61C73E0BD7}" sibTransId="{A1746B03-E3BC-431F-B8AE-17981531D36F}"/>
    <dgm:cxn modelId="{CEC56403-397E-49AA-973E-26E7349B6809}" type="presOf" srcId="{89284321-9837-4A96-8BF8-9E181CE5C2C0}" destId="{631FEE27-82B7-44FA-8759-5F5D7758CAF9}" srcOrd="0" destOrd="0" presId="urn:microsoft.com/office/officeart/2005/8/layout/hierarchy1"/>
    <dgm:cxn modelId="{30A999FD-75B5-4197-97FE-A32F6C485357}" type="presOf" srcId="{9EF497F3-3426-4260-9AA0-C2C2D9EF8B43}" destId="{FE415ED9-D810-4305-A0D7-9AD3C9403FB5}" srcOrd="0" destOrd="0" presId="urn:microsoft.com/office/officeart/2005/8/layout/hierarchy1"/>
    <dgm:cxn modelId="{5436F797-63BF-4EBE-B7B2-66C16A7617AA}" srcId="{9EF497F3-3426-4260-9AA0-C2C2D9EF8B43}" destId="{0FF86A8F-72B7-47EC-BD03-14F46E5BBE66}" srcOrd="0" destOrd="0" parTransId="{1EFFFEB2-3EA7-4DF6-A4F1-5F0CBFF8F518}" sibTransId="{0886958D-00F3-41DF-82E1-488DCF2D879B}"/>
    <dgm:cxn modelId="{43BAF6BE-C3F5-4EF6-A122-5990BD1EC81F}" srcId="{9EF497F3-3426-4260-9AA0-C2C2D9EF8B43}" destId="{1323325D-30D4-4234-8C32-F0D8DCC1ED8A}" srcOrd="2" destOrd="0" parTransId="{795C5933-EF67-42B7-A6D9-5A001A0CC200}" sibTransId="{B4A9BD90-A4D1-4B54-8E64-F2AA71273892}"/>
    <dgm:cxn modelId="{717CE772-5887-4B68-B4E2-42E75D585A4C}" type="presOf" srcId="{795C5933-EF67-42B7-A6D9-5A001A0CC200}" destId="{8F16986A-20BF-4CC6-ACBF-A6E5568F7498}" srcOrd="0" destOrd="0" presId="urn:microsoft.com/office/officeart/2005/8/layout/hierarchy1"/>
    <dgm:cxn modelId="{2C75584E-87CF-45DC-833A-01CD16F439AE}" type="presOf" srcId="{1082FB86-8FE6-4749-8952-D84713C6EBE5}" destId="{2339854B-93F8-44B0-AA3A-0B1BBF47BE05}" srcOrd="0" destOrd="0" presId="urn:microsoft.com/office/officeart/2005/8/layout/hierarchy1"/>
    <dgm:cxn modelId="{1965DE55-85A8-4375-8121-D2FCA2AC057F}" type="presParOf" srcId="{2339854B-93F8-44B0-AA3A-0B1BBF47BE05}" destId="{857672AF-E98D-47E4-BEEF-7182C44663DA}" srcOrd="0" destOrd="0" presId="urn:microsoft.com/office/officeart/2005/8/layout/hierarchy1"/>
    <dgm:cxn modelId="{45CAD21F-E12B-4959-81CF-96B593357A27}" type="presParOf" srcId="{857672AF-E98D-47E4-BEEF-7182C44663DA}" destId="{65FAC69B-7B5F-4DAC-A113-692343934542}" srcOrd="0" destOrd="0" presId="urn:microsoft.com/office/officeart/2005/8/layout/hierarchy1"/>
    <dgm:cxn modelId="{2D6D1CC8-5714-4149-83C1-3904C3C76725}" type="presParOf" srcId="{65FAC69B-7B5F-4DAC-A113-692343934542}" destId="{E90BDA39-24E6-4659-BEE7-F6EE70F02DE5}" srcOrd="0" destOrd="0" presId="urn:microsoft.com/office/officeart/2005/8/layout/hierarchy1"/>
    <dgm:cxn modelId="{2AE4152B-2450-46E2-A180-1BE5BD7F985E}" type="presParOf" srcId="{65FAC69B-7B5F-4DAC-A113-692343934542}" destId="{FE415ED9-D810-4305-A0D7-9AD3C9403FB5}" srcOrd="1" destOrd="0" presId="urn:microsoft.com/office/officeart/2005/8/layout/hierarchy1"/>
    <dgm:cxn modelId="{28777774-6604-4DCA-BE5D-B0B28CD1B786}" type="presParOf" srcId="{857672AF-E98D-47E4-BEEF-7182C44663DA}" destId="{A37A6F38-9B62-446E-A8F7-1C91B74DC78D}" srcOrd="1" destOrd="0" presId="urn:microsoft.com/office/officeart/2005/8/layout/hierarchy1"/>
    <dgm:cxn modelId="{FC8E7FAC-4F47-4FD3-8115-AC3A801EAB69}" type="presParOf" srcId="{A37A6F38-9B62-446E-A8F7-1C91B74DC78D}" destId="{085FEB04-415F-4DE1-AABD-130565C53ED0}" srcOrd="0" destOrd="0" presId="urn:microsoft.com/office/officeart/2005/8/layout/hierarchy1"/>
    <dgm:cxn modelId="{23FD35AE-E732-403C-9692-FFDE28F20A56}" type="presParOf" srcId="{A37A6F38-9B62-446E-A8F7-1C91B74DC78D}" destId="{195D3A31-3DA9-47A3-9AE7-243B93BEFA1F}" srcOrd="1" destOrd="0" presId="urn:microsoft.com/office/officeart/2005/8/layout/hierarchy1"/>
    <dgm:cxn modelId="{8CFE0F9B-3492-4331-8363-DA1C4E26CD4D}" type="presParOf" srcId="{195D3A31-3DA9-47A3-9AE7-243B93BEFA1F}" destId="{022DF595-D71A-4DE6-A41B-F7BDC264D918}" srcOrd="0" destOrd="0" presId="urn:microsoft.com/office/officeart/2005/8/layout/hierarchy1"/>
    <dgm:cxn modelId="{DAC6CC06-2C71-45D9-9E5E-D3EDA5178436}" type="presParOf" srcId="{022DF595-D71A-4DE6-A41B-F7BDC264D918}" destId="{8BA927DD-1013-4678-9187-7ED61423452A}" srcOrd="0" destOrd="0" presId="urn:microsoft.com/office/officeart/2005/8/layout/hierarchy1"/>
    <dgm:cxn modelId="{F0D2D022-465E-4849-B471-EFFCA464D309}" type="presParOf" srcId="{022DF595-D71A-4DE6-A41B-F7BDC264D918}" destId="{92EA9F0A-E810-468F-A35A-E9FF2CF87B17}" srcOrd="1" destOrd="0" presId="urn:microsoft.com/office/officeart/2005/8/layout/hierarchy1"/>
    <dgm:cxn modelId="{3C96091D-8857-471A-B895-81E4AEFAACE8}" type="presParOf" srcId="{195D3A31-3DA9-47A3-9AE7-243B93BEFA1F}" destId="{025B3468-F61D-44F7-A524-3298B42D503F}" srcOrd="1" destOrd="0" presId="urn:microsoft.com/office/officeart/2005/8/layout/hierarchy1"/>
    <dgm:cxn modelId="{1BC2DB82-41B2-48AB-B7A0-E300621FF05E}" type="presParOf" srcId="{A37A6F38-9B62-446E-A8F7-1C91B74DC78D}" destId="{3BA41D92-E0AA-47BA-BDD6-1F1BBA990E53}" srcOrd="2" destOrd="0" presId="urn:microsoft.com/office/officeart/2005/8/layout/hierarchy1"/>
    <dgm:cxn modelId="{4D015113-3AA6-4988-A1B6-7708734FBCD6}" type="presParOf" srcId="{A37A6F38-9B62-446E-A8F7-1C91B74DC78D}" destId="{B3CA3075-0F0D-4AAB-8451-1035C9F5A29B}" srcOrd="3" destOrd="0" presId="urn:microsoft.com/office/officeart/2005/8/layout/hierarchy1"/>
    <dgm:cxn modelId="{E0040BD5-144F-401B-9B18-27355BD2A1F2}" type="presParOf" srcId="{B3CA3075-0F0D-4AAB-8451-1035C9F5A29B}" destId="{0661FD34-5AFB-4272-9080-F0F7262DE335}" srcOrd="0" destOrd="0" presId="urn:microsoft.com/office/officeart/2005/8/layout/hierarchy1"/>
    <dgm:cxn modelId="{F41B1968-B27E-48D3-948A-8934555965DD}" type="presParOf" srcId="{0661FD34-5AFB-4272-9080-F0F7262DE335}" destId="{55035FB5-07BC-4E58-B39A-29E6C019E9BA}" srcOrd="0" destOrd="0" presId="urn:microsoft.com/office/officeart/2005/8/layout/hierarchy1"/>
    <dgm:cxn modelId="{E924A0C9-2579-400C-B702-154E0485A866}" type="presParOf" srcId="{0661FD34-5AFB-4272-9080-F0F7262DE335}" destId="{631FEE27-82B7-44FA-8759-5F5D7758CAF9}" srcOrd="1" destOrd="0" presId="urn:microsoft.com/office/officeart/2005/8/layout/hierarchy1"/>
    <dgm:cxn modelId="{7842521A-6CFE-403A-9076-A5BFCC446CD8}" type="presParOf" srcId="{B3CA3075-0F0D-4AAB-8451-1035C9F5A29B}" destId="{C849D450-ED17-4137-930D-D27CE58CD8C1}" srcOrd="1" destOrd="0" presId="urn:microsoft.com/office/officeart/2005/8/layout/hierarchy1"/>
    <dgm:cxn modelId="{A6095E21-3F95-4549-9500-0E4979A4B18A}" type="presParOf" srcId="{A37A6F38-9B62-446E-A8F7-1C91B74DC78D}" destId="{8F16986A-20BF-4CC6-ACBF-A6E5568F7498}" srcOrd="4" destOrd="0" presId="urn:microsoft.com/office/officeart/2005/8/layout/hierarchy1"/>
    <dgm:cxn modelId="{C0887A17-C785-48F0-9FD3-279FF7638A76}" type="presParOf" srcId="{A37A6F38-9B62-446E-A8F7-1C91B74DC78D}" destId="{C4528015-7F1A-474B-A63F-7D8204E09E52}" srcOrd="5" destOrd="0" presId="urn:microsoft.com/office/officeart/2005/8/layout/hierarchy1"/>
    <dgm:cxn modelId="{464BE2E7-A54B-4CFC-AFEF-C2BB22A7AA35}" type="presParOf" srcId="{C4528015-7F1A-474B-A63F-7D8204E09E52}" destId="{24BA23A8-167C-4CF2-9FBB-1B07CDAF4062}" srcOrd="0" destOrd="0" presId="urn:microsoft.com/office/officeart/2005/8/layout/hierarchy1"/>
    <dgm:cxn modelId="{BD5712B7-883D-416C-90E6-30D04AA66EA6}" type="presParOf" srcId="{24BA23A8-167C-4CF2-9FBB-1B07CDAF4062}" destId="{28C98B7F-2492-4698-A3CE-C05B0DBF7826}" srcOrd="0" destOrd="0" presId="urn:microsoft.com/office/officeart/2005/8/layout/hierarchy1"/>
    <dgm:cxn modelId="{C9D1D07D-B6F2-4B9D-BDDD-5EC2C942C04F}" type="presParOf" srcId="{24BA23A8-167C-4CF2-9FBB-1B07CDAF4062}" destId="{91CEBC9A-8EA8-49A1-AD73-E157E2E6B42F}" srcOrd="1" destOrd="0" presId="urn:microsoft.com/office/officeart/2005/8/layout/hierarchy1"/>
    <dgm:cxn modelId="{9B02BBEF-E49F-4940-8BFB-9CFC3D5F1FFA}" type="presParOf" srcId="{C4528015-7F1A-474B-A63F-7D8204E09E52}" destId="{0C9AC689-3DA7-4E02-B421-34EDA1F0B183}" srcOrd="1" destOrd="0" presId="urn:microsoft.com/office/officeart/2005/8/layout/hierarchy1"/>
  </dgm:cxnLst>
  <dgm:bg/>
  <dgm:whole/>
</dgm:dataModel>
</file>

<file path=ppt/diagrams/data70.xml><?xml version="1.0" encoding="utf-8"?>
<dgm:dataModel xmlns:dgm="http://schemas.openxmlformats.org/drawingml/2006/diagram" xmlns:a="http://schemas.openxmlformats.org/drawingml/2006/main">
  <dgm:ptLst>
    <dgm:pt modelId="{1082FB86-8FE6-4749-8952-D84713C6EBE5}" type="doc">
      <dgm:prSet loTypeId="urn:microsoft.com/office/officeart/2005/8/layout/hierarchy1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EF497F3-3426-4260-9AA0-C2C2D9EF8B43}">
      <dgm:prSet phldrT="[Текст]" custT="1"/>
      <dgm:spPr/>
      <dgm:t>
        <a:bodyPr/>
        <a:lstStyle/>
        <a:p>
          <a:r>
            <a:rPr lang="en-US" sz="6600" b="1" u="sng" dirty="0" smtClean="0">
              <a:solidFill>
                <a:srgbClr val="FF0000"/>
              </a:solidFill>
            </a:rPr>
            <a:t>Are</a:t>
          </a:r>
          <a:r>
            <a:rPr lang="en-US" sz="6600" b="1" u="none" dirty="0" smtClean="0">
              <a:solidFill>
                <a:srgbClr val="FF0000"/>
              </a:solidFill>
            </a:rPr>
            <a:t> …?</a:t>
          </a:r>
          <a:endParaRPr lang="ru-RU" sz="6600" b="1" i="1" u="sng" dirty="0">
            <a:solidFill>
              <a:srgbClr val="C00000"/>
            </a:solidFill>
          </a:endParaRPr>
        </a:p>
      </dgm:t>
    </dgm:pt>
    <dgm:pt modelId="{2D0EA5A2-3261-4E74-B08C-B0F67351945B}" type="parTrans" cxnId="{9926C6DC-5B52-40B4-8143-C8137237243B}">
      <dgm:prSet/>
      <dgm:spPr/>
      <dgm:t>
        <a:bodyPr/>
        <a:lstStyle/>
        <a:p>
          <a:endParaRPr lang="ru-RU"/>
        </a:p>
      </dgm:t>
    </dgm:pt>
    <dgm:pt modelId="{E5DC128C-4DD7-4FA9-9983-A2D5BB7CECC9}" type="sibTrans" cxnId="{9926C6DC-5B52-40B4-8143-C8137237243B}">
      <dgm:prSet/>
      <dgm:spPr/>
      <dgm:t>
        <a:bodyPr/>
        <a:lstStyle/>
        <a:p>
          <a:endParaRPr lang="ru-RU"/>
        </a:p>
      </dgm:t>
    </dgm:pt>
    <dgm:pt modelId="{0FF86A8F-72B7-47EC-BD03-14F46E5BBE66}">
      <dgm:prSet phldrT="[Текст]" custT="1"/>
      <dgm:spPr/>
      <dgm:t>
        <a:bodyPr/>
        <a:lstStyle/>
        <a:p>
          <a:r>
            <a:rPr lang="en-US" sz="5200" b="1" dirty="0" smtClean="0">
              <a:solidFill>
                <a:srgbClr val="C00000"/>
              </a:solidFill>
            </a:rPr>
            <a:t>You</a:t>
          </a:r>
          <a:endParaRPr lang="en-US" sz="2800" b="1" dirty="0" smtClean="0">
            <a:solidFill>
              <a:srgbClr val="C00000"/>
            </a:solidFill>
          </a:endParaRPr>
        </a:p>
        <a:p>
          <a:r>
            <a:rPr lang="en-US" sz="2800" b="1" dirty="0" smtClean="0">
              <a:solidFill>
                <a:srgbClr val="FF0000"/>
              </a:solidFill>
            </a:rPr>
            <a:t>Are</a:t>
          </a:r>
          <a:r>
            <a:rPr lang="en-US" sz="2800" b="0" dirty="0" smtClean="0">
              <a:solidFill>
                <a:schemeClr val="tx1"/>
              </a:solidFill>
            </a:rPr>
            <a:t> you a student?</a:t>
          </a:r>
        </a:p>
        <a:p>
          <a:r>
            <a:rPr lang="en-US" sz="2800" b="1" dirty="0" smtClean="0">
              <a:solidFill>
                <a:srgbClr val="FF0000"/>
              </a:solidFill>
            </a:rPr>
            <a:t>Yes</a:t>
          </a:r>
          <a:r>
            <a:rPr lang="en-US" sz="2800" b="0" dirty="0" smtClean="0">
              <a:solidFill>
                <a:schemeClr val="tx1"/>
              </a:solidFill>
            </a:rPr>
            <a:t>, I </a:t>
          </a:r>
          <a:r>
            <a:rPr lang="en-US" sz="2800" b="1" u="sng" dirty="0" smtClean="0">
              <a:solidFill>
                <a:srgbClr val="FF0000"/>
              </a:solidFill>
            </a:rPr>
            <a:t>am</a:t>
          </a:r>
          <a:r>
            <a:rPr lang="en-US" sz="2800" b="0" dirty="0" smtClean="0">
              <a:solidFill>
                <a:schemeClr val="tx1"/>
              </a:solidFill>
            </a:rPr>
            <a:t>./  </a:t>
          </a:r>
          <a:r>
            <a:rPr lang="en-US" sz="2800" b="1" dirty="0" smtClean="0">
              <a:solidFill>
                <a:srgbClr val="FF0000"/>
              </a:solidFill>
            </a:rPr>
            <a:t>No</a:t>
          </a:r>
          <a:r>
            <a:rPr lang="en-US" sz="2800" b="0" dirty="0" smtClean="0">
              <a:solidFill>
                <a:schemeClr val="tx1"/>
              </a:solidFill>
            </a:rPr>
            <a:t>, I </a:t>
          </a:r>
          <a:r>
            <a:rPr lang="en-US" sz="2800" b="1" u="sng" dirty="0" smtClean="0">
              <a:solidFill>
                <a:srgbClr val="FF0000"/>
              </a:solidFill>
            </a:rPr>
            <a:t>am not</a:t>
          </a:r>
          <a:r>
            <a:rPr lang="en-US" sz="2800" b="0" dirty="0" smtClean="0">
              <a:solidFill>
                <a:schemeClr val="tx1"/>
              </a:solidFill>
            </a:rPr>
            <a:t>.</a:t>
          </a:r>
        </a:p>
        <a:p>
          <a:endParaRPr lang="en-US" sz="1400" b="0" u="sng" dirty="0" smtClean="0">
            <a:solidFill>
              <a:schemeClr val="tx1"/>
            </a:solidFill>
          </a:endParaRPr>
        </a:p>
      </dgm:t>
    </dgm:pt>
    <dgm:pt modelId="{1EFFFEB2-3EA7-4DF6-A4F1-5F0CBFF8F518}" type="parTrans" cxnId="{5436F797-63BF-4EBE-B7B2-66C16A7617AA}">
      <dgm:prSet/>
      <dgm:spPr/>
      <dgm:t>
        <a:bodyPr/>
        <a:lstStyle/>
        <a:p>
          <a:endParaRPr lang="ru-RU"/>
        </a:p>
      </dgm:t>
    </dgm:pt>
    <dgm:pt modelId="{0886958D-00F3-41DF-82E1-488DCF2D879B}" type="sibTrans" cxnId="{5436F797-63BF-4EBE-B7B2-66C16A7617AA}">
      <dgm:prSet/>
      <dgm:spPr/>
      <dgm:t>
        <a:bodyPr/>
        <a:lstStyle/>
        <a:p>
          <a:endParaRPr lang="ru-RU"/>
        </a:p>
      </dgm:t>
    </dgm:pt>
    <dgm:pt modelId="{89284321-9837-4A96-8BF8-9E181CE5C2C0}">
      <dgm:prSet phldrT="[Текст]" custT="1"/>
      <dgm:spPr/>
      <dgm:t>
        <a:bodyPr/>
        <a:lstStyle/>
        <a:p>
          <a:r>
            <a:rPr lang="en-US" sz="5200" b="1" dirty="0" smtClean="0">
              <a:solidFill>
                <a:srgbClr val="C00000"/>
              </a:solidFill>
            </a:rPr>
            <a:t>We</a:t>
          </a:r>
        </a:p>
        <a:p>
          <a:r>
            <a:rPr lang="en-US" sz="2800" b="1" dirty="0" smtClean="0">
              <a:solidFill>
                <a:srgbClr val="FF0000"/>
              </a:solidFill>
            </a:rPr>
            <a:t>Are</a:t>
          </a:r>
          <a:r>
            <a:rPr lang="en-US" sz="2800" b="0" dirty="0" smtClean="0">
              <a:solidFill>
                <a:schemeClr val="tx1"/>
              </a:solidFill>
            </a:rPr>
            <a:t> we students?</a:t>
          </a:r>
        </a:p>
        <a:p>
          <a:r>
            <a:rPr lang="en-US" sz="2800" b="1" dirty="0" smtClean="0">
              <a:solidFill>
                <a:srgbClr val="FF0000"/>
              </a:solidFill>
            </a:rPr>
            <a:t>Yes</a:t>
          </a:r>
          <a:r>
            <a:rPr lang="en-US" sz="2800" b="0" dirty="0" smtClean="0">
              <a:solidFill>
                <a:schemeClr val="tx1"/>
              </a:solidFill>
            </a:rPr>
            <a:t>, we </a:t>
          </a:r>
          <a:r>
            <a:rPr lang="en-US" sz="2800" b="1" u="sng" dirty="0" smtClean="0">
              <a:solidFill>
                <a:srgbClr val="FF0000"/>
              </a:solidFill>
            </a:rPr>
            <a:t>are</a:t>
          </a:r>
          <a:r>
            <a:rPr lang="en-US" sz="2800" b="0" dirty="0" smtClean="0">
              <a:solidFill>
                <a:schemeClr val="tx1"/>
              </a:solidFill>
            </a:rPr>
            <a:t>./ </a:t>
          </a:r>
          <a:r>
            <a:rPr lang="en-US" sz="2800" b="1" dirty="0" smtClean="0">
              <a:solidFill>
                <a:srgbClr val="FF0000"/>
              </a:solidFill>
            </a:rPr>
            <a:t>No</a:t>
          </a:r>
          <a:r>
            <a:rPr lang="en-US" sz="2800" b="0" dirty="0" smtClean="0">
              <a:solidFill>
                <a:schemeClr val="tx1"/>
              </a:solidFill>
            </a:rPr>
            <a:t>, we </a:t>
          </a:r>
          <a:r>
            <a:rPr lang="en-US" sz="2800" b="1" u="sng" dirty="0" smtClean="0">
              <a:solidFill>
                <a:srgbClr val="FF0000"/>
              </a:solidFill>
            </a:rPr>
            <a:t>aren’t</a:t>
          </a:r>
          <a:r>
            <a:rPr lang="en-US" sz="2800" b="0" dirty="0" smtClean="0">
              <a:solidFill>
                <a:schemeClr val="tx1"/>
              </a:solidFill>
            </a:rPr>
            <a:t>.</a:t>
          </a:r>
        </a:p>
      </dgm:t>
    </dgm:pt>
    <dgm:pt modelId="{D2D72486-AAD4-450C-8E59-7F61C73E0BD7}" type="parTrans" cxnId="{0EA3E81C-5A7B-4A84-B7A4-EDDDCAEF99C3}">
      <dgm:prSet/>
      <dgm:spPr/>
      <dgm:t>
        <a:bodyPr/>
        <a:lstStyle/>
        <a:p>
          <a:endParaRPr lang="ru-RU"/>
        </a:p>
      </dgm:t>
    </dgm:pt>
    <dgm:pt modelId="{A1746B03-E3BC-431F-B8AE-17981531D36F}" type="sibTrans" cxnId="{0EA3E81C-5A7B-4A84-B7A4-EDDDCAEF99C3}">
      <dgm:prSet/>
      <dgm:spPr/>
      <dgm:t>
        <a:bodyPr/>
        <a:lstStyle/>
        <a:p>
          <a:endParaRPr lang="ru-RU"/>
        </a:p>
      </dgm:t>
    </dgm:pt>
    <dgm:pt modelId="{1323325D-30D4-4234-8C32-F0D8DCC1ED8A}">
      <dgm:prSet custT="1"/>
      <dgm:spPr/>
      <dgm:t>
        <a:bodyPr/>
        <a:lstStyle/>
        <a:p>
          <a:r>
            <a:rPr lang="en-US" sz="5200" b="1" dirty="0" smtClean="0">
              <a:solidFill>
                <a:srgbClr val="C00000"/>
              </a:solidFill>
            </a:rPr>
            <a:t>They</a:t>
          </a:r>
        </a:p>
        <a:p>
          <a:r>
            <a:rPr lang="en-US" sz="2800" b="1" dirty="0" smtClean="0">
              <a:solidFill>
                <a:srgbClr val="FF0000"/>
              </a:solidFill>
            </a:rPr>
            <a:t>Are</a:t>
          </a:r>
          <a:r>
            <a:rPr lang="en-US" sz="2800" b="0" dirty="0" smtClean="0">
              <a:solidFill>
                <a:schemeClr val="tx1"/>
              </a:solidFill>
            </a:rPr>
            <a:t> they teachers?</a:t>
          </a:r>
        </a:p>
        <a:p>
          <a:r>
            <a:rPr lang="en-US" sz="2800" b="1" dirty="0" smtClean="0">
              <a:solidFill>
                <a:srgbClr val="FF0000"/>
              </a:solidFill>
            </a:rPr>
            <a:t>Yes</a:t>
          </a:r>
          <a:r>
            <a:rPr lang="en-US" sz="2800" b="0" dirty="0" smtClean="0">
              <a:solidFill>
                <a:schemeClr val="tx1"/>
              </a:solidFill>
            </a:rPr>
            <a:t>, they </a:t>
          </a:r>
          <a:r>
            <a:rPr lang="en-US" sz="2800" b="1" u="sng" dirty="0" smtClean="0">
              <a:solidFill>
                <a:srgbClr val="FF0000"/>
              </a:solidFill>
            </a:rPr>
            <a:t>are.</a:t>
          </a:r>
          <a:r>
            <a:rPr lang="en-US" sz="2800" b="0" dirty="0" smtClean="0">
              <a:solidFill>
                <a:schemeClr val="tx1"/>
              </a:solidFill>
            </a:rPr>
            <a:t>/ </a:t>
          </a:r>
          <a:r>
            <a:rPr lang="en-US" sz="2800" b="1" dirty="0" smtClean="0">
              <a:solidFill>
                <a:srgbClr val="FF0000"/>
              </a:solidFill>
            </a:rPr>
            <a:t>No</a:t>
          </a:r>
          <a:r>
            <a:rPr lang="en-US" sz="2800" b="0" dirty="0" smtClean="0">
              <a:solidFill>
                <a:schemeClr val="tx1"/>
              </a:solidFill>
            </a:rPr>
            <a:t>, they </a:t>
          </a:r>
          <a:r>
            <a:rPr lang="en-US" sz="2800" b="1" u="sng" dirty="0" smtClean="0">
              <a:solidFill>
                <a:srgbClr val="FF0000"/>
              </a:solidFill>
            </a:rPr>
            <a:t>aren’t</a:t>
          </a:r>
          <a:r>
            <a:rPr lang="en-US" sz="2800" b="0" dirty="0" smtClean="0">
              <a:solidFill>
                <a:schemeClr val="tx1"/>
              </a:solidFill>
            </a:rPr>
            <a:t>.</a:t>
          </a:r>
        </a:p>
      </dgm:t>
    </dgm:pt>
    <dgm:pt modelId="{B4A9BD90-A4D1-4B54-8E64-F2AA71273892}" type="sibTrans" cxnId="{43BAF6BE-C3F5-4EF6-A122-5990BD1EC81F}">
      <dgm:prSet/>
      <dgm:spPr/>
      <dgm:t>
        <a:bodyPr/>
        <a:lstStyle/>
        <a:p>
          <a:endParaRPr lang="ru-RU"/>
        </a:p>
      </dgm:t>
    </dgm:pt>
    <dgm:pt modelId="{795C5933-EF67-42B7-A6D9-5A001A0CC200}" type="parTrans" cxnId="{43BAF6BE-C3F5-4EF6-A122-5990BD1EC81F}">
      <dgm:prSet/>
      <dgm:spPr/>
      <dgm:t>
        <a:bodyPr/>
        <a:lstStyle/>
        <a:p>
          <a:endParaRPr lang="ru-RU"/>
        </a:p>
      </dgm:t>
    </dgm:pt>
    <dgm:pt modelId="{2339854B-93F8-44B0-AA3A-0B1BBF47BE05}" type="pres">
      <dgm:prSet presAssocID="{1082FB86-8FE6-4749-8952-D84713C6EBE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57672AF-E98D-47E4-BEEF-7182C44663DA}" type="pres">
      <dgm:prSet presAssocID="{9EF497F3-3426-4260-9AA0-C2C2D9EF8B43}" presName="hierRoot1" presStyleCnt="0"/>
      <dgm:spPr/>
    </dgm:pt>
    <dgm:pt modelId="{65FAC69B-7B5F-4DAC-A113-692343934542}" type="pres">
      <dgm:prSet presAssocID="{9EF497F3-3426-4260-9AA0-C2C2D9EF8B43}" presName="composite" presStyleCnt="0"/>
      <dgm:spPr/>
    </dgm:pt>
    <dgm:pt modelId="{E90BDA39-24E6-4659-BEE7-F6EE70F02DE5}" type="pres">
      <dgm:prSet presAssocID="{9EF497F3-3426-4260-9AA0-C2C2D9EF8B43}" presName="background" presStyleLbl="node0" presStyleIdx="0" presStyleCnt="1"/>
      <dgm:spPr/>
    </dgm:pt>
    <dgm:pt modelId="{FE415ED9-D810-4305-A0D7-9AD3C9403FB5}" type="pres">
      <dgm:prSet presAssocID="{9EF497F3-3426-4260-9AA0-C2C2D9EF8B43}" presName="text" presStyleLbl="fgAcc0" presStyleIdx="0" presStyleCnt="1" custScaleX="166380" custScaleY="1123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7A6F38-9B62-446E-A8F7-1C91B74DC78D}" type="pres">
      <dgm:prSet presAssocID="{9EF497F3-3426-4260-9AA0-C2C2D9EF8B43}" presName="hierChild2" presStyleCnt="0"/>
      <dgm:spPr/>
    </dgm:pt>
    <dgm:pt modelId="{085FEB04-415F-4DE1-AABD-130565C53ED0}" type="pres">
      <dgm:prSet presAssocID="{1EFFFEB2-3EA7-4DF6-A4F1-5F0CBFF8F518}" presName="Name10" presStyleLbl="parChTrans1D2" presStyleIdx="0" presStyleCnt="3"/>
      <dgm:spPr/>
      <dgm:t>
        <a:bodyPr/>
        <a:lstStyle/>
        <a:p>
          <a:endParaRPr lang="ru-RU"/>
        </a:p>
      </dgm:t>
    </dgm:pt>
    <dgm:pt modelId="{195D3A31-3DA9-47A3-9AE7-243B93BEFA1F}" type="pres">
      <dgm:prSet presAssocID="{0FF86A8F-72B7-47EC-BD03-14F46E5BBE66}" presName="hierRoot2" presStyleCnt="0"/>
      <dgm:spPr/>
    </dgm:pt>
    <dgm:pt modelId="{022DF595-D71A-4DE6-A41B-F7BDC264D918}" type="pres">
      <dgm:prSet presAssocID="{0FF86A8F-72B7-47EC-BD03-14F46E5BBE66}" presName="composite2" presStyleCnt="0"/>
      <dgm:spPr/>
    </dgm:pt>
    <dgm:pt modelId="{8BA927DD-1013-4678-9187-7ED61423452A}" type="pres">
      <dgm:prSet presAssocID="{0FF86A8F-72B7-47EC-BD03-14F46E5BBE66}" presName="background2" presStyleLbl="node2" presStyleIdx="0" presStyleCnt="3"/>
      <dgm:spPr/>
    </dgm:pt>
    <dgm:pt modelId="{92EA9F0A-E810-468F-A35A-E9FF2CF87B17}" type="pres">
      <dgm:prSet presAssocID="{0FF86A8F-72B7-47EC-BD03-14F46E5BBE66}" presName="text2" presStyleLbl="fgAcc2" presStyleIdx="0" presStyleCnt="3" custScaleX="116666" custScaleY="2645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5B3468-F61D-44F7-A524-3298B42D503F}" type="pres">
      <dgm:prSet presAssocID="{0FF86A8F-72B7-47EC-BD03-14F46E5BBE66}" presName="hierChild3" presStyleCnt="0"/>
      <dgm:spPr/>
    </dgm:pt>
    <dgm:pt modelId="{3BA41D92-E0AA-47BA-BDD6-1F1BBA990E53}" type="pres">
      <dgm:prSet presAssocID="{D2D72486-AAD4-450C-8E59-7F61C73E0BD7}" presName="Name10" presStyleLbl="parChTrans1D2" presStyleIdx="1" presStyleCnt="3"/>
      <dgm:spPr/>
      <dgm:t>
        <a:bodyPr/>
        <a:lstStyle/>
        <a:p>
          <a:endParaRPr lang="ru-RU"/>
        </a:p>
      </dgm:t>
    </dgm:pt>
    <dgm:pt modelId="{B3CA3075-0F0D-4AAB-8451-1035C9F5A29B}" type="pres">
      <dgm:prSet presAssocID="{89284321-9837-4A96-8BF8-9E181CE5C2C0}" presName="hierRoot2" presStyleCnt="0"/>
      <dgm:spPr/>
    </dgm:pt>
    <dgm:pt modelId="{0661FD34-5AFB-4272-9080-F0F7262DE335}" type="pres">
      <dgm:prSet presAssocID="{89284321-9837-4A96-8BF8-9E181CE5C2C0}" presName="composite2" presStyleCnt="0"/>
      <dgm:spPr/>
    </dgm:pt>
    <dgm:pt modelId="{55035FB5-07BC-4E58-B39A-29E6C019E9BA}" type="pres">
      <dgm:prSet presAssocID="{89284321-9837-4A96-8BF8-9E181CE5C2C0}" presName="background2" presStyleLbl="node2" presStyleIdx="1" presStyleCnt="3"/>
      <dgm:spPr/>
    </dgm:pt>
    <dgm:pt modelId="{631FEE27-82B7-44FA-8759-5F5D7758CAF9}" type="pres">
      <dgm:prSet presAssocID="{89284321-9837-4A96-8BF8-9E181CE5C2C0}" presName="text2" presStyleLbl="fgAcc2" presStyleIdx="1" presStyleCnt="3" custScaleX="111886" custScaleY="2645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49D450-ED17-4137-930D-D27CE58CD8C1}" type="pres">
      <dgm:prSet presAssocID="{89284321-9837-4A96-8BF8-9E181CE5C2C0}" presName="hierChild3" presStyleCnt="0"/>
      <dgm:spPr/>
    </dgm:pt>
    <dgm:pt modelId="{8F16986A-20BF-4CC6-ACBF-A6E5568F7498}" type="pres">
      <dgm:prSet presAssocID="{795C5933-EF67-42B7-A6D9-5A001A0CC200}" presName="Name10" presStyleLbl="parChTrans1D2" presStyleIdx="2" presStyleCnt="3"/>
      <dgm:spPr/>
      <dgm:t>
        <a:bodyPr/>
        <a:lstStyle/>
        <a:p>
          <a:endParaRPr lang="ru-RU"/>
        </a:p>
      </dgm:t>
    </dgm:pt>
    <dgm:pt modelId="{C4528015-7F1A-474B-A63F-7D8204E09E52}" type="pres">
      <dgm:prSet presAssocID="{1323325D-30D4-4234-8C32-F0D8DCC1ED8A}" presName="hierRoot2" presStyleCnt="0"/>
      <dgm:spPr/>
    </dgm:pt>
    <dgm:pt modelId="{24BA23A8-167C-4CF2-9FBB-1B07CDAF4062}" type="pres">
      <dgm:prSet presAssocID="{1323325D-30D4-4234-8C32-F0D8DCC1ED8A}" presName="composite2" presStyleCnt="0"/>
      <dgm:spPr/>
    </dgm:pt>
    <dgm:pt modelId="{28C98B7F-2492-4698-A3CE-C05B0DBF7826}" type="pres">
      <dgm:prSet presAssocID="{1323325D-30D4-4234-8C32-F0D8DCC1ED8A}" presName="background2" presStyleLbl="node2" presStyleIdx="2" presStyleCnt="3"/>
      <dgm:spPr/>
    </dgm:pt>
    <dgm:pt modelId="{91CEBC9A-8EA8-49A1-AD73-E157E2E6B42F}" type="pres">
      <dgm:prSet presAssocID="{1323325D-30D4-4234-8C32-F0D8DCC1ED8A}" presName="text2" presStyleLbl="fgAcc2" presStyleIdx="2" presStyleCnt="3" custScaleX="108832" custScaleY="262961" custLinFactNeighborX="-459" custLinFactNeighborY="7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9AC689-3DA7-4E02-B421-34EDA1F0B183}" type="pres">
      <dgm:prSet presAssocID="{1323325D-30D4-4234-8C32-F0D8DCC1ED8A}" presName="hierChild3" presStyleCnt="0"/>
      <dgm:spPr/>
    </dgm:pt>
  </dgm:ptLst>
  <dgm:cxnLst>
    <dgm:cxn modelId="{9926C6DC-5B52-40B4-8143-C8137237243B}" srcId="{1082FB86-8FE6-4749-8952-D84713C6EBE5}" destId="{9EF497F3-3426-4260-9AA0-C2C2D9EF8B43}" srcOrd="0" destOrd="0" parTransId="{2D0EA5A2-3261-4E74-B08C-B0F67351945B}" sibTransId="{E5DC128C-4DD7-4FA9-9983-A2D5BB7CECC9}"/>
    <dgm:cxn modelId="{58CF11F1-6EEF-499F-847D-DE44A684963A}" type="presOf" srcId="{89284321-9837-4A96-8BF8-9E181CE5C2C0}" destId="{631FEE27-82B7-44FA-8759-5F5D7758CAF9}" srcOrd="0" destOrd="0" presId="urn:microsoft.com/office/officeart/2005/8/layout/hierarchy1"/>
    <dgm:cxn modelId="{453982E6-42C5-4538-BA5D-D7D37D1A3495}" type="presOf" srcId="{1082FB86-8FE6-4749-8952-D84713C6EBE5}" destId="{2339854B-93F8-44B0-AA3A-0B1BBF47BE05}" srcOrd="0" destOrd="0" presId="urn:microsoft.com/office/officeart/2005/8/layout/hierarchy1"/>
    <dgm:cxn modelId="{0EA3E81C-5A7B-4A84-B7A4-EDDDCAEF99C3}" srcId="{9EF497F3-3426-4260-9AA0-C2C2D9EF8B43}" destId="{89284321-9837-4A96-8BF8-9E181CE5C2C0}" srcOrd="1" destOrd="0" parTransId="{D2D72486-AAD4-450C-8E59-7F61C73E0BD7}" sibTransId="{A1746B03-E3BC-431F-B8AE-17981531D36F}"/>
    <dgm:cxn modelId="{F372EE66-3B16-46B7-97C4-826943768357}" type="presOf" srcId="{0FF86A8F-72B7-47EC-BD03-14F46E5BBE66}" destId="{92EA9F0A-E810-468F-A35A-E9FF2CF87B17}" srcOrd="0" destOrd="0" presId="urn:microsoft.com/office/officeart/2005/8/layout/hierarchy1"/>
    <dgm:cxn modelId="{5436F797-63BF-4EBE-B7B2-66C16A7617AA}" srcId="{9EF497F3-3426-4260-9AA0-C2C2D9EF8B43}" destId="{0FF86A8F-72B7-47EC-BD03-14F46E5BBE66}" srcOrd="0" destOrd="0" parTransId="{1EFFFEB2-3EA7-4DF6-A4F1-5F0CBFF8F518}" sibTransId="{0886958D-00F3-41DF-82E1-488DCF2D879B}"/>
    <dgm:cxn modelId="{43BAF6BE-C3F5-4EF6-A122-5990BD1EC81F}" srcId="{9EF497F3-3426-4260-9AA0-C2C2D9EF8B43}" destId="{1323325D-30D4-4234-8C32-F0D8DCC1ED8A}" srcOrd="2" destOrd="0" parTransId="{795C5933-EF67-42B7-A6D9-5A001A0CC200}" sibTransId="{B4A9BD90-A4D1-4B54-8E64-F2AA71273892}"/>
    <dgm:cxn modelId="{C0AA8F54-82CC-404E-AFB0-51BE45DD4238}" type="presOf" srcId="{9EF497F3-3426-4260-9AA0-C2C2D9EF8B43}" destId="{FE415ED9-D810-4305-A0D7-9AD3C9403FB5}" srcOrd="0" destOrd="0" presId="urn:microsoft.com/office/officeart/2005/8/layout/hierarchy1"/>
    <dgm:cxn modelId="{AD97667A-8351-4FFA-8784-2FCE23C77C1A}" type="presOf" srcId="{D2D72486-AAD4-450C-8E59-7F61C73E0BD7}" destId="{3BA41D92-E0AA-47BA-BDD6-1F1BBA990E53}" srcOrd="0" destOrd="0" presId="urn:microsoft.com/office/officeart/2005/8/layout/hierarchy1"/>
    <dgm:cxn modelId="{4989F6A6-D729-4BA6-A71B-82F97C215F41}" type="presOf" srcId="{795C5933-EF67-42B7-A6D9-5A001A0CC200}" destId="{8F16986A-20BF-4CC6-ACBF-A6E5568F7498}" srcOrd="0" destOrd="0" presId="urn:microsoft.com/office/officeart/2005/8/layout/hierarchy1"/>
    <dgm:cxn modelId="{A62CF33B-6747-4472-ACA5-8F320B44272D}" type="presOf" srcId="{1EFFFEB2-3EA7-4DF6-A4F1-5F0CBFF8F518}" destId="{085FEB04-415F-4DE1-AABD-130565C53ED0}" srcOrd="0" destOrd="0" presId="urn:microsoft.com/office/officeart/2005/8/layout/hierarchy1"/>
    <dgm:cxn modelId="{67D7D5DF-D535-4F25-9EEE-A70330537DEE}" type="presOf" srcId="{1323325D-30D4-4234-8C32-F0D8DCC1ED8A}" destId="{91CEBC9A-8EA8-49A1-AD73-E157E2E6B42F}" srcOrd="0" destOrd="0" presId="urn:microsoft.com/office/officeart/2005/8/layout/hierarchy1"/>
    <dgm:cxn modelId="{60566C9B-5841-45A8-9F66-37523A79D2E0}" type="presParOf" srcId="{2339854B-93F8-44B0-AA3A-0B1BBF47BE05}" destId="{857672AF-E98D-47E4-BEEF-7182C44663DA}" srcOrd="0" destOrd="0" presId="urn:microsoft.com/office/officeart/2005/8/layout/hierarchy1"/>
    <dgm:cxn modelId="{3C79E853-5553-416A-86D5-DD90BA0A71F7}" type="presParOf" srcId="{857672AF-E98D-47E4-BEEF-7182C44663DA}" destId="{65FAC69B-7B5F-4DAC-A113-692343934542}" srcOrd="0" destOrd="0" presId="urn:microsoft.com/office/officeart/2005/8/layout/hierarchy1"/>
    <dgm:cxn modelId="{03D59696-FBED-4F6C-B31E-AB03198AB465}" type="presParOf" srcId="{65FAC69B-7B5F-4DAC-A113-692343934542}" destId="{E90BDA39-24E6-4659-BEE7-F6EE70F02DE5}" srcOrd="0" destOrd="0" presId="urn:microsoft.com/office/officeart/2005/8/layout/hierarchy1"/>
    <dgm:cxn modelId="{1DAFBB93-E292-401C-868B-B5207D87260D}" type="presParOf" srcId="{65FAC69B-7B5F-4DAC-A113-692343934542}" destId="{FE415ED9-D810-4305-A0D7-9AD3C9403FB5}" srcOrd="1" destOrd="0" presId="urn:microsoft.com/office/officeart/2005/8/layout/hierarchy1"/>
    <dgm:cxn modelId="{CCE7C752-53BC-49FD-90AD-09D22CFA828F}" type="presParOf" srcId="{857672AF-E98D-47E4-BEEF-7182C44663DA}" destId="{A37A6F38-9B62-446E-A8F7-1C91B74DC78D}" srcOrd="1" destOrd="0" presId="urn:microsoft.com/office/officeart/2005/8/layout/hierarchy1"/>
    <dgm:cxn modelId="{771EBED1-7D3B-4E0E-9E4E-A4B0E519ADA0}" type="presParOf" srcId="{A37A6F38-9B62-446E-A8F7-1C91B74DC78D}" destId="{085FEB04-415F-4DE1-AABD-130565C53ED0}" srcOrd="0" destOrd="0" presId="urn:microsoft.com/office/officeart/2005/8/layout/hierarchy1"/>
    <dgm:cxn modelId="{E3E71E4B-3E6C-463D-85D2-FBE9BB216713}" type="presParOf" srcId="{A37A6F38-9B62-446E-A8F7-1C91B74DC78D}" destId="{195D3A31-3DA9-47A3-9AE7-243B93BEFA1F}" srcOrd="1" destOrd="0" presId="urn:microsoft.com/office/officeart/2005/8/layout/hierarchy1"/>
    <dgm:cxn modelId="{8F41CE80-89BA-4F13-82F1-DBE6521D4430}" type="presParOf" srcId="{195D3A31-3DA9-47A3-9AE7-243B93BEFA1F}" destId="{022DF595-D71A-4DE6-A41B-F7BDC264D918}" srcOrd="0" destOrd="0" presId="urn:microsoft.com/office/officeart/2005/8/layout/hierarchy1"/>
    <dgm:cxn modelId="{5BF3C9AC-4019-499E-9DE3-956DC4461BE5}" type="presParOf" srcId="{022DF595-D71A-4DE6-A41B-F7BDC264D918}" destId="{8BA927DD-1013-4678-9187-7ED61423452A}" srcOrd="0" destOrd="0" presId="urn:microsoft.com/office/officeart/2005/8/layout/hierarchy1"/>
    <dgm:cxn modelId="{B6201536-2152-4905-9B67-AEF6D997C8A4}" type="presParOf" srcId="{022DF595-D71A-4DE6-A41B-F7BDC264D918}" destId="{92EA9F0A-E810-468F-A35A-E9FF2CF87B17}" srcOrd="1" destOrd="0" presId="urn:microsoft.com/office/officeart/2005/8/layout/hierarchy1"/>
    <dgm:cxn modelId="{8B4F97F7-5C51-4A96-864D-5FC003509EA8}" type="presParOf" srcId="{195D3A31-3DA9-47A3-9AE7-243B93BEFA1F}" destId="{025B3468-F61D-44F7-A524-3298B42D503F}" srcOrd="1" destOrd="0" presId="urn:microsoft.com/office/officeart/2005/8/layout/hierarchy1"/>
    <dgm:cxn modelId="{C8864F6C-3B9C-4155-AA1F-F4E199FA4A5B}" type="presParOf" srcId="{A37A6F38-9B62-446E-A8F7-1C91B74DC78D}" destId="{3BA41D92-E0AA-47BA-BDD6-1F1BBA990E53}" srcOrd="2" destOrd="0" presId="urn:microsoft.com/office/officeart/2005/8/layout/hierarchy1"/>
    <dgm:cxn modelId="{53F6E982-ACB4-42A0-BE52-C891545A6945}" type="presParOf" srcId="{A37A6F38-9B62-446E-A8F7-1C91B74DC78D}" destId="{B3CA3075-0F0D-4AAB-8451-1035C9F5A29B}" srcOrd="3" destOrd="0" presId="urn:microsoft.com/office/officeart/2005/8/layout/hierarchy1"/>
    <dgm:cxn modelId="{85170279-D1F1-481B-AA67-A79BDD1E492A}" type="presParOf" srcId="{B3CA3075-0F0D-4AAB-8451-1035C9F5A29B}" destId="{0661FD34-5AFB-4272-9080-F0F7262DE335}" srcOrd="0" destOrd="0" presId="urn:microsoft.com/office/officeart/2005/8/layout/hierarchy1"/>
    <dgm:cxn modelId="{6EF67C29-5ABA-49D8-867D-D62607FD0CAA}" type="presParOf" srcId="{0661FD34-5AFB-4272-9080-F0F7262DE335}" destId="{55035FB5-07BC-4E58-B39A-29E6C019E9BA}" srcOrd="0" destOrd="0" presId="urn:microsoft.com/office/officeart/2005/8/layout/hierarchy1"/>
    <dgm:cxn modelId="{8D24E57A-04DD-412D-A06C-D4C549406086}" type="presParOf" srcId="{0661FD34-5AFB-4272-9080-F0F7262DE335}" destId="{631FEE27-82B7-44FA-8759-5F5D7758CAF9}" srcOrd="1" destOrd="0" presId="urn:microsoft.com/office/officeart/2005/8/layout/hierarchy1"/>
    <dgm:cxn modelId="{AEBF1F75-8AB9-49D7-833C-5FA5EAAF6007}" type="presParOf" srcId="{B3CA3075-0F0D-4AAB-8451-1035C9F5A29B}" destId="{C849D450-ED17-4137-930D-D27CE58CD8C1}" srcOrd="1" destOrd="0" presId="urn:microsoft.com/office/officeart/2005/8/layout/hierarchy1"/>
    <dgm:cxn modelId="{CD972E4C-BFE9-4115-853B-B472F224C573}" type="presParOf" srcId="{A37A6F38-9B62-446E-A8F7-1C91B74DC78D}" destId="{8F16986A-20BF-4CC6-ACBF-A6E5568F7498}" srcOrd="4" destOrd="0" presId="urn:microsoft.com/office/officeart/2005/8/layout/hierarchy1"/>
    <dgm:cxn modelId="{55FF9A0C-0AC4-40EE-806C-C7054984A79B}" type="presParOf" srcId="{A37A6F38-9B62-446E-A8F7-1C91B74DC78D}" destId="{C4528015-7F1A-474B-A63F-7D8204E09E52}" srcOrd="5" destOrd="0" presId="urn:microsoft.com/office/officeart/2005/8/layout/hierarchy1"/>
    <dgm:cxn modelId="{FAB690DA-344E-49CD-9E9C-B3101302F32F}" type="presParOf" srcId="{C4528015-7F1A-474B-A63F-7D8204E09E52}" destId="{24BA23A8-167C-4CF2-9FBB-1B07CDAF4062}" srcOrd="0" destOrd="0" presId="urn:microsoft.com/office/officeart/2005/8/layout/hierarchy1"/>
    <dgm:cxn modelId="{A4EFBE57-846A-492C-AD1A-75EA8BB20140}" type="presParOf" srcId="{24BA23A8-167C-4CF2-9FBB-1B07CDAF4062}" destId="{28C98B7F-2492-4698-A3CE-C05B0DBF7826}" srcOrd="0" destOrd="0" presId="urn:microsoft.com/office/officeart/2005/8/layout/hierarchy1"/>
    <dgm:cxn modelId="{DEECB2D7-6471-440C-9412-D2639A97645B}" type="presParOf" srcId="{24BA23A8-167C-4CF2-9FBB-1B07CDAF4062}" destId="{91CEBC9A-8EA8-49A1-AD73-E157E2E6B42F}" srcOrd="1" destOrd="0" presId="urn:microsoft.com/office/officeart/2005/8/layout/hierarchy1"/>
    <dgm:cxn modelId="{D9624DFE-AB15-408A-AE99-62B7586D5BAA}" type="presParOf" srcId="{C4528015-7F1A-474B-A63F-7D8204E09E52}" destId="{0C9AC689-3DA7-4E02-B421-34EDA1F0B183}" srcOrd="1" destOrd="0" presId="urn:microsoft.com/office/officeart/2005/8/layout/hierarchy1"/>
  </dgm:cxnLst>
  <dgm:bg/>
  <dgm:whole/>
</dgm:dataModel>
</file>

<file path=ppt/diagrams/data71.xml><?xml version="1.0" encoding="utf-8"?>
<dgm:dataModel xmlns:dgm="http://schemas.openxmlformats.org/drawingml/2006/diagram" xmlns:a="http://schemas.openxmlformats.org/drawingml/2006/main">
  <dgm:ptLst>
    <dgm:pt modelId="{4367799B-23F1-4430-B68C-C809801A7F0D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C371DC14-2A86-425E-902F-0621D5A85DE9}">
      <dgm:prSet custT="1"/>
      <dgm:spPr/>
      <dgm:t>
        <a:bodyPr/>
        <a:lstStyle/>
        <a:p>
          <a:pPr rtl="0"/>
          <a:r>
            <a:rPr lang="en-US" sz="2800" b="1" dirty="0" smtClean="0"/>
            <a:t>Is she </a:t>
          </a:r>
          <a:r>
            <a:rPr lang="en-US" sz="2800" b="1" u="sng" dirty="0" smtClean="0"/>
            <a:t>short</a:t>
          </a:r>
          <a:r>
            <a:rPr lang="en-US" sz="2800" b="1" dirty="0" smtClean="0"/>
            <a:t>?</a:t>
          </a:r>
          <a:endParaRPr lang="ru-RU" sz="2800" b="1" dirty="0"/>
        </a:p>
      </dgm:t>
    </dgm:pt>
    <dgm:pt modelId="{511D1A25-E0D6-495D-A39B-933802B294FE}" type="parTrans" cxnId="{83023E48-8EBC-4260-81B0-018A0BAF74FF}">
      <dgm:prSet/>
      <dgm:spPr/>
      <dgm:t>
        <a:bodyPr/>
        <a:lstStyle/>
        <a:p>
          <a:endParaRPr lang="ru-RU"/>
        </a:p>
      </dgm:t>
    </dgm:pt>
    <dgm:pt modelId="{1CB20223-8A77-4A6D-9064-721D5CFE8F93}" type="sibTrans" cxnId="{83023E48-8EBC-4260-81B0-018A0BAF74FF}">
      <dgm:prSet/>
      <dgm:spPr/>
      <dgm:t>
        <a:bodyPr/>
        <a:lstStyle/>
        <a:p>
          <a:endParaRPr lang="ru-RU"/>
        </a:p>
      </dgm:t>
    </dgm:pt>
    <dgm:pt modelId="{E1BCABA4-E507-4EA3-AB83-8547D38DBA54}" type="pres">
      <dgm:prSet presAssocID="{4367799B-23F1-4430-B68C-C809801A7F0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88AB8AF-37D6-4411-A660-ED670E057039}" type="pres">
      <dgm:prSet presAssocID="{C371DC14-2A86-425E-902F-0621D5A85DE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023E48-8EBC-4260-81B0-018A0BAF74FF}" srcId="{4367799B-23F1-4430-B68C-C809801A7F0D}" destId="{C371DC14-2A86-425E-902F-0621D5A85DE9}" srcOrd="0" destOrd="0" parTransId="{511D1A25-E0D6-495D-A39B-933802B294FE}" sibTransId="{1CB20223-8A77-4A6D-9064-721D5CFE8F93}"/>
    <dgm:cxn modelId="{F1C018AB-105F-494E-994C-5776F74C411A}" type="presOf" srcId="{4367799B-23F1-4430-B68C-C809801A7F0D}" destId="{E1BCABA4-E507-4EA3-AB83-8547D38DBA54}" srcOrd="0" destOrd="0" presId="urn:microsoft.com/office/officeart/2005/8/layout/vList2"/>
    <dgm:cxn modelId="{8DAEDF25-9436-45FF-80FC-58EBFF3ACD28}" type="presOf" srcId="{C371DC14-2A86-425E-902F-0621D5A85DE9}" destId="{D88AB8AF-37D6-4411-A660-ED670E057039}" srcOrd="0" destOrd="0" presId="urn:microsoft.com/office/officeart/2005/8/layout/vList2"/>
    <dgm:cxn modelId="{87555B51-0FF0-448F-8EC2-36D78AD856F5}" type="presParOf" srcId="{E1BCABA4-E507-4EA3-AB83-8547D38DBA54}" destId="{D88AB8AF-37D6-4411-A660-ED670E057039}" srcOrd="0" destOrd="0" presId="urn:microsoft.com/office/officeart/2005/8/layout/vList2"/>
  </dgm:cxnLst>
  <dgm:bg/>
  <dgm:whole/>
</dgm:dataModel>
</file>

<file path=ppt/diagrams/data72.xml><?xml version="1.0" encoding="utf-8"?>
<dgm:dataModel xmlns:dgm="http://schemas.openxmlformats.org/drawingml/2006/diagram" xmlns:a="http://schemas.openxmlformats.org/drawingml/2006/main">
  <dgm:ptLst>
    <dgm:pt modelId="{82491F77-0162-4311-B183-9A05888ACAB3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/>
      <dgm:spPr/>
      <dgm:t>
        <a:bodyPr/>
        <a:lstStyle/>
        <a:p>
          <a:endParaRPr lang="ru-RU"/>
        </a:p>
      </dgm:t>
    </dgm:pt>
    <dgm:pt modelId="{174FB3B1-9906-477D-B8A6-C637295A6E93}">
      <dgm:prSet custT="1"/>
      <dgm:spPr/>
      <dgm:t>
        <a:bodyPr/>
        <a:lstStyle/>
        <a:p>
          <a:pPr rtl="0"/>
          <a:r>
            <a:rPr lang="en-US" sz="2800" b="1" dirty="0" smtClean="0"/>
            <a:t>No, she isn’t.</a:t>
          </a:r>
          <a:endParaRPr lang="ru-RU" sz="2800" b="1" dirty="0"/>
        </a:p>
      </dgm:t>
    </dgm:pt>
    <dgm:pt modelId="{E11A7BB9-2510-4479-AE8B-6CBD9152B67F}" type="parTrans" cxnId="{E0701141-403B-4DDA-A7B8-6E4217ED51D1}">
      <dgm:prSet/>
      <dgm:spPr/>
      <dgm:t>
        <a:bodyPr/>
        <a:lstStyle/>
        <a:p>
          <a:endParaRPr lang="ru-RU"/>
        </a:p>
      </dgm:t>
    </dgm:pt>
    <dgm:pt modelId="{22BE57B7-3BA7-4632-A54F-221EA93E2EB7}" type="sibTrans" cxnId="{E0701141-403B-4DDA-A7B8-6E4217ED51D1}">
      <dgm:prSet/>
      <dgm:spPr/>
      <dgm:t>
        <a:bodyPr/>
        <a:lstStyle/>
        <a:p>
          <a:endParaRPr lang="ru-RU"/>
        </a:p>
      </dgm:t>
    </dgm:pt>
    <dgm:pt modelId="{D2F18F99-290F-4C8E-82AC-CFAA5DF37DA8}" type="pres">
      <dgm:prSet presAssocID="{82491F77-0162-4311-B183-9A05888ACAB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2A5C30E-844A-4389-A696-F50BBBCA96CD}" type="pres">
      <dgm:prSet presAssocID="{174FB3B1-9906-477D-B8A6-C637295A6E9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701141-403B-4DDA-A7B8-6E4217ED51D1}" srcId="{82491F77-0162-4311-B183-9A05888ACAB3}" destId="{174FB3B1-9906-477D-B8A6-C637295A6E93}" srcOrd="0" destOrd="0" parTransId="{E11A7BB9-2510-4479-AE8B-6CBD9152B67F}" sibTransId="{22BE57B7-3BA7-4632-A54F-221EA93E2EB7}"/>
    <dgm:cxn modelId="{24B26B71-FE45-4251-82B9-D06426927D9E}" type="presOf" srcId="{82491F77-0162-4311-B183-9A05888ACAB3}" destId="{D2F18F99-290F-4C8E-82AC-CFAA5DF37DA8}" srcOrd="0" destOrd="0" presId="urn:microsoft.com/office/officeart/2005/8/layout/vList2"/>
    <dgm:cxn modelId="{3B17C585-ED53-4166-BCA7-71D10206329E}" type="presOf" srcId="{174FB3B1-9906-477D-B8A6-C637295A6E93}" destId="{D2A5C30E-844A-4389-A696-F50BBBCA96CD}" srcOrd="0" destOrd="0" presId="urn:microsoft.com/office/officeart/2005/8/layout/vList2"/>
    <dgm:cxn modelId="{25E0B155-9FBF-4E86-8AEF-65AB6CB93689}" type="presParOf" srcId="{D2F18F99-290F-4C8E-82AC-CFAA5DF37DA8}" destId="{D2A5C30E-844A-4389-A696-F50BBBCA96CD}" srcOrd="0" destOrd="0" presId="urn:microsoft.com/office/officeart/2005/8/layout/vList2"/>
  </dgm:cxnLst>
  <dgm:bg/>
  <dgm:whole/>
</dgm:dataModel>
</file>

<file path=ppt/diagrams/data73.xml><?xml version="1.0" encoding="utf-8"?>
<dgm:dataModel xmlns:dgm="http://schemas.openxmlformats.org/drawingml/2006/diagram" xmlns:a="http://schemas.openxmlformats.org/drawingml/2006/main">
  <dgm:ptLst>
    <dgm:pt modelId="{6F3635C6-D6BC-4DA8-81BA-72F8B4D92016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5772099A-B5C3-4F84-8145-6E2A3C553805}">
      <dgm:prSet custT="1"/>
      <dgm:spPr/>
      <dgm:t>
        <a:bodyPr/>
        <a:lstStyle/>
        <a:p>
          <a:pPr rtl="0"/>
          <a:r>
            <a:rPr lang="en-US" sz="2800" b="1" dirty="0" smtClean="0"/>
            <a:t>Is she </a:t>
          </a:r>
          <a:r>
            <a:rPr lang="en-US" sz="2800" b="1" u="sng" dirty="0" smtClean="0"/>
            <a:t>tall</a:t>
          </a:r>
          <a:r>
            <a:rPr lang="en-US" sz="2800" b="1" dirty="0" smtClean="0"/>
            <a:t>?</a:t>
          </a:r>
          <a:endParaRPr lang="ru-RU" sz="2800" b="1" dirty="0"/>
        </a:p>
      </dgm:t>
    </dgm:pt>
    <dgm:pt modelId="{25F5881E-AFB1-4363-9B5B-F1EE3BBFA173}" type="parTrans" cxnId="{D5BC1F8E-E2A6-4FBD-970F-510BFA5C999E}">
      <dgm:prSet/>
      <dgm:spPr/>
      <dgm:t>
        <a:bodyPr/>
        <a:lstStyle/>
        <a:p>
          <a:endParaRPr lang="ru-RU"/>
        </a:p>
      </dgm:t>
    </dgm:pt>
    <dgm:pt modelId="{62F7B2BC-EE9E-433A-9FCD-8DF5CD801A8B}" type="sibTrans" cxnId="{D5BC1F8E-E2A6-4FBD-970F-510BFA5C999E}">
      <dgm:prSet/>
      <dgm:spPr/>
      <dgm:t>
        <a:bodyPr/>
        <a:lstStyle/>
        <a:p>
          <a:endParaRPr lang="ru-RU"/>
        </a:p>
      </dgm:t>
    </dgm:pt>
    <dgm:pt modelId="{352C61E5-563D-4BED-A12C-D8952952CAA4}" type="pres">
      <dgm:prSet presAssocID="{6F3635C6-D6BC-4DA8-81BA-72F8B4D920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E1B175-57ED-4157-A12B-A7D04B658C50}" type="pres">
      <dgm:prSet presAssocID="{5772099A-B5C3-4F84-8145-6E2A3C55380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875C99-4E52-47C5-8D34-D6914FABFE9A}" type="presOf" srcId="{5772099A-B5C3-4F84-8145-6E2A3C553805}" destId="{F8E1B175-57ED-4157-A12B-A7D04B658C50}" srcOrd="0" destOrd="0" presId="urn:microsoft.com/office/officeart/2005/8/layout/vList2"/>
    <dgm:cxn modelId="{35A8F91D-5E71-4785-A49B-CB4ED9150DB5}" type="presOf" srcId="{6F3635C6-D6BC-4DA8-81BA-72F8B4D92016}" destId="{352C61E5-563D-4BED-A12C-D8952952CAA4}" srcOrd="0" destOrd="0" presId="urn:microsoft.com/office/officeart/2005/8/layout/vList2"/>
    <dgm:cxn modelId="{D5BC1F8E-E2A6-4FBD-970F-510BFA5C999E}" srcId="{6F3635C6-D6BC-4DA8-81BA-72F8B4D92016}" destId="{5772099A-B5C3-4F84-8145-6E2A3C553805}" srcOrd="0" destOrd="0" parTransId="{25F5881E-AFB1-4363-9B5B-F1EE3BBFA173}" sibTransId="{62F7B2BC-EE9E-433A-9FCD-8DF5CD801A8B}"/>
    <dgm:cxn modelId="{49B1241D-1B64-48A9-AFA8-6F8EE3CC5248}" type="presParOf" srcId="{352C61E5-563D-4BED-A12C-D8952952CAA4}" destId="{F8E1B175-57ED-4157-A12B-A7D04B658C50}" srcOrd="0" destOrd="0" presId="urn:microsoft.com/office/officeart/2005/8/layout/vList2"/>
  </dgm:cxnLst>
  <dgm:bg/>
  <dgm:whole/>
</dgm:dataModel>
</file>

<file path=ppt/diagrams/data74.xml><?xml version="1.0" encoding="utf-8"?>
<dgm:dataModel xmlns:dgm="http://schemas.openxmlformats.org/drawingml/2006/diagram" xmlns:a="http://schemas.openxmlformats.org/drawingml/2006/main">
  <dgm:ptLst>
    <dgm:pt modelId="{17BAB01D-FB58-4F9B-A91F-80CCF908180B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/>
      <dgm:spPr/>
      <dgm:t>
        <a:bodyPr/>
        <a:lstStyle/>
        <a:p>
          <a:endParaRPr lang="ru-RU"/>
        </a:p>
      </dgm:t>
    </dgm:pt>
    <dgm:pt modelId="{30FC2C7A-11E1-49A4-8975-813B8F024F12}">
      <dgm:prSet custT="1"/>
      <dgm:spPr/>
      <dgm:t>
        <a:bodyPr/>
        <a:lstStyle/>
        <a:p>
          <a:pPr rtl="0"/>
          <a:r>
            <a:rPr lang="en-US" sz="2800" b="1" dirty="0" smtClean="0"/>
            <a:t>Yes, she is.</a:t>
          </a:r>
          <a:endParaRPr lang="ru-RU" sz="2800" b="1" dirty="0"/>
        </a:p>
      </dgm:t>
    </dgm:pt>
    <dgm:pt modelId="{CE67B5E3-BFF8-4B0B-B1DD-3608458FF665}" type="parTrans" cxnId="{8B51A105-E068-476C-9AF3-9F16C9E0CBFD}">
      <dgm:prSet/>
      <dgm:spPr/>
      <dgm:t>
        <a:bodyPr/>
        <a:lstStyle/>
        <a:p>
          <a:endParaRPr lang="ru-RU"/>
        </a:p>
      </dgm:t>
    </dgm:pt>
    <dgm:pt modelId="{37F5F5C2-5CCC-4F85-B541-7BFD0B0AF94F}" type="sibTrans" cxnId="{8B51A105-E068-476C-9AF3-9F16C9E0CBFD}">
      <dgm:prSet/>
      <dgm:spPr/>
      <dgm:t>
        <a:bodyPr/>
        <a:lstStyle/>
        <a:p>
          <a:endParaRPr lang="ru-RU"/>
        </a:p>
      </dgm:t>
    </dgm:pt>
    <dgm:pt modelId="{F86323C1-488B-4CD5-AABF-05246D8D647B}" type="pres">
      <dgm:prSet presAssocID="{17BAB01D-FB58-4F9B-A91F-80CCF908180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995253-88FA-430E-9231-52BB969D8138}" type="pres">
      <dgm:prSet presAssocID="{30FC2C7A-11E1-49A4-8975-813B8F024F1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90B15D9-1D75-4873-B195-4A820BFD68AB}" type="presOf" srcId="{30FC2C7A-11E1-49A4-8975-813B8F024F12}" destId="{4E995253-88FA-430E-9231-52BB969D8138}" srcOrd="0" destOrd="0" presId="urn:microsoft.com/office/officeart/2005/8/layout/vList2"/>
    <dgm:cxn modelId="{8B51A105-E068-476C-9AF3-9F16C9E0CBFD}" srcId="{17BAB01D-FB58-4F9B-A91F-80CCF908180B}" destId="{30FC2C7A-11E1-49A4-8975-813B8F024F12}" srcOrd="0" destOrd="0" parTransId="{CE67B5E3-BFF8-4B0B-B1DD-3608458FF665}" sibTransId="{37F5F5C2-5CCC-4F85-B541-7BFD0B0AF94F}"/>
    <dgm:cxn modelId="{B3DBA04F-E36D-4D2A-9AC3-3F777618CBA6}" type="presOf" srcId="{17BAB01D-FB58-4F9B-A91F-80CCF908180B}" destId="{F86323C1-488B-4CD5-AABF-05246D8D647B}" srcOrd="0" destOrd="0" presId="urn:microsoft.com/office/officeart/2005/8/layout/vList2"/>
    <dgm:cxn modelId="{3F4F58F0-1BF8-4C7A-8798-989AA29345FC}" type="presParOf" srcId="{F86323C1-488B-4CD5-AABF-05246D8D647B}" destId="{4E995253-88FA-430E-9231-52BB969D8138}" srcOrd="0" destOrd="0" presId="urn:microsoft.com/office/officeart/2005/8/layout/vList2"/>
  </dgm:cxnLst>
  <dgm:bg/>
  <dgm:whole/>
</dgm:dataModel>
</file>

<file path=ppt/diagrams/data75.xml><?xml version="1.0" encoding="utf-8"?>
<dgm:dataModel xmlns:dgm="http://schemas.openxmlformats.org/drawingml/2006/diagram" xmlns:a="http://schemas.openxmlformats.org/drawingml/2006/main">
  <dgm:ptLst>
    <dgm:pt modelId="{58B888E9-4FD6-4E51-BCAA-A21A0E275068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64E0862C-852D-4E75-91EC-5365F39AE32F}">
      <dgm:prSet custT="1"/>
      <dgm:spPr/>
      <dgm:t>
        <a:bodyPr/>
        <a:lstStyle/>
        <a:p>
          <a:pPr rtl="0"/>
          <a:r>
            <a:rPr lang="en-US" sz="2800" b="1" dirty="0" smtClean="0"/>
            <a:t>Is she </a:t>
          </a:r>
          <a:r>
            <a:rPr lang="en-US" sz="2800" b="1" u="sng" dirty="0" smtClean="0"/>
            <a:t>old</a:t>
          </a:r>
          <a:r>
            <a:rPr lang="en-US" sz="2800" b="1" dirty="0" smtClean="0"/>
            <a:t>?</a:t>
          </a:r>
          <a:endParaRPr lang="ru-RU" sz="2800" b="1" dirty="0"/>
        </a:p>
      </dgm:t>
    </dgm:pt>
    <dgm:pt modelId="{D84E57E4-2E6F-4878-9966-E80576E66AF6}" type="parTrans" cxnId="{D39FAED5-2A7F-4561-BD21-2E713B30A636}">
      <dgm:prSet/>
      <dgm:spPr/>
      <dgm:t>
        <a:bodyPr/>
        <a:lstStyle/>
        <a:p>
          <a:endParaRPr lang="ru-RU"/>
        </a:p>
      </dgm:t>
    </dgm:pt>
    <dgm:pt modelId="{923245DE-960B-4A1E-9924-5E8D55031477}" type="sibTrans" cxnId="{D39FAED5-2A7F-4561-BD21-2E713B30A636}">
      <dgm:prSet/>
      <dgm:spPr/>
      <dgm:t>
        <a:bodyPr/>
        <a:lstStyle/>
        <a:p>
          <a:endParaRPr lang="ru-RU"/>
        </a:p>
      </dgm:t>
    </dgm:pt>
    <dgm:pt modelId="{CD5F0A85-D732-44AF-9800-B24151E09547}" type="pres">
      <dgm:prSet presAssocID="{58B888E9-4FD6-4E51-BCAA-A21A0E27506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18D73C1-BA8B-4471-8B0C-CE5A32828BA9}" type="pres">
      <dgm:prSet presAssocID="{64E0862C-852D-4E75-91EC-5365F39AE32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D71E74-D870-4431-9C20-1FD14806D552}" type="presOf" srcId="{64E0862C-852D-4E75-91EC-5365F39AE32F}" destId="{718D73C1-BA8B-4471-8B0C-CE5A32828BA9}" srcOrd="0" destOrd="0" presId="urn:microsoft.com/office/officeart/2005/8/layout/vList2"/>
    <dgm:cxn modelId="{D39FAED5-2A7F-4561-BD21-2E713B30A636}" srcId="{58B888E9-4FD6-4E51-BCAA-A21A0E275068}" destId="{64E0862C-852D-4E75-91EC-5365F39AE32F}" srcOrd="0" destOrd="0" parTransId="{D84E57E4-2E6F-4878-9966-E80576E66AF6}" sibTransId="{923245DE-960B-4A1E-9924-5E8D55031477}"/>
    <dgm:cxn modelId="{F9752A30-7944-4895-881D-C47611E169A0}" type="presOf" srcId="{58B888E9-4FD6-4E51-BCAA-A21A0E275068}" destId="{CD5F0A85-D732-44AF-9800-B24151E09547}" srcOrd="0" destOrd="0" presId="urn:microsoft.com/office/officeart/2005/8/layout/vList2"/>
    <dgm:cxn modelId="{BAEA59F5-0F84-45A2-9091-33222C6B9046}" type="presParOf" srcId="{CD5F0A85-D732-44AF-9800-B24151E09547}" destId="{718D73C1-BA8B-4471-8B0C-CE5A32828BA9}" srcOrd="0" destOrd="0" presId="urn:microsoft.com/office/officeart/2005/8/layout/vList2"/>
  </dgm:cxnLst>
  <dgm:bg/>
  <dgm:whole/>
</dgm:dataModel>
</file>

<file path=ppt/diagrams/data76.xml><?xml version="1.0" encoding="utf-8"?>
<dgm:dataModel xmlns:dgm="http://schemas.openxmlformats.org/drawingml/2006/diagram" xmlns:a="http://schemas.openxmlformats.org/drawingml/2006/main">
  <dgm:ptLst>
    <dgm:pt modelId="{E6A41159-955E-44D5-8A6A-DEB35EA11B6F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/>
      <dgm:spPr/>
      <dgm:t>
        <a:bodyPr/>
        <a:lstStyle/>
        <a:p>
          <a:endParaRPr lang="ru-RU"/>
        </a:p>
      </dgm:t>
    </dgm:pt>
    <dgm:pt modelId="{AB0AB371-7E4D-423F-AAC0-CBA43B53FF12}">
      <dgm:prSet custT="1"/>
      <dgm:spPr/>
      <dgm:t>
        <a:bodyPr/>
        <a:lstStyle/>
        <a:p>
          <a:pPr rtl="0"/>
          <a:r>
            <a:rPr lang="en-US" sz="2800" b="1" dirty="0" smtClean="0"/>
            <a:t>No, she isn’t.</a:t>
          </a:r>
          <a:endParaRPr lang="ru-RU" sz="2800" b="1" dirty="0"/>
        </a:p>
      </dgm:t>
    </dgm:pt>
    <dgm:pt modelId="{10041AC0-6A7E-4AA1-94F6-28D1A66FD659}" type="parTrans" cxnId="{A1B2AE85-6E96-478A-8269-C1FF7975AE51}">
      <dgm:prSet/>
      <dgm:spPr/>
      <dgm:t>
        <a:bodyPr/>
        <a:lstStyle/>
        <a:p>
          <a:endParaRPr lang="ru-RU"/>
        </a:p>
      </dgm:t>
    </dgm:pt>
    <dgm:pt modelId="{EBC2EF88-D45E-4874-B444-B4BE30AA688C}" type="sibTrans" cxnId="{A1B2AE85-6E96-478A-8269-C1FF7975AE51}">
      <dgm:prSet/>
      <dgm:spPr/>
      <dgm:t>
        <a:bodyPr/>
        <a:lstStyle/>
        <a:p>
          <a:endParaRPr lang="ru-RU"/>
        </a:p>
      </dgm:t>
    </dgm:pt>
    <dgm:pt modelId="{DB9072F1-7111-4098-9C2D-18FA8D6F7686}" type="pres">
      <dgm:prSet presAssocID="{E6A41159-955E-44D5-8A6A-DEB35EA11B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6D35A8-08F6-4816-ADC1-30CF4F55A43D}" type="pres">
      <dgm:prSet presAssocID="{AB0AB371-7E4D-423F-AAC0-CBA43B53FF1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B2AE85-6E96-478A-8269-C1FF7975AE51}" srcId="{E6A41159-955E-44D5-8A6A-DEB35EA11B6F}" destId="{AB0AB371-7E4D-423F-AAC0-CBA43B53FF12}" srcOrd="0" destOrd="0" parTransId="{10041AC0-6A7E-4AA1-94F6-28D1A66FD659}" sibTransId="{EBC2EF88-D45E-4874-B444-B4BE30AA688C}"/>
    <dgm:cxn modelId="{1D5E69E5-C615-4874-B047-042097CB6474}" type="presOf" srcId="{E6A41159-955E-44D5-8A6A-DEB35EA11B6F}" destId="{DB9072F1-7111-4098-9C2D-18FA8D6F7686}" srcOrd="0" destOrd="0" presId="urn:microsoft.com/office/officeart/2005/8/layout/vList2"/>
    <dgm:cxn modelId="{3CFFB434-4FC8-4BB2-AF7E-6969CD81DFD3}" type="presOf" srcId="{AB0AB371-7E4D-423F-AAC0-CBA43B53FF12}" destId="{486D35A8-08F6-4816-ADC1-30CF4F55A43D}" srcOrd="0" destOrd="0" presId="urn:microsoft.com/office/officeart/2005/8/layout/vList2"/>
    <dgm:cxn modelId="{1CA89305-6760-4FF1-A195-14123930CE97}" type="presParOf" srcId="{DB9072F1-7111-4098-9C2D-18FA8D6F7686}" destId="{486D35A8-08F6-4816-ADC1-30CF4F55A43D}" srcOrd="0" destOrd="0" presId="urn:microsoft.com/office/officeart/2005/8/layout/vList2"/>
  </dgm:cxnLst>
  <dgm:bg/>
  <dgm:whole/>
</dgm:dataModel>
</file>

<file path=ppt/diagrams/data77.xml><?xml version="1.0" encoding="utf-8"?>
<dgm:dataModel xmlns:dgm="http://schemas.openxmlformats.org/drawingml/2006/diagram" xmlns:a="http://schemas.openxmlformats.org/drawingml/2006/main">
  <dgm:ptLst>
    <dgm:pt modelId="{316BDD7E-63FB-4DCD-ABFB-E9E3D222835D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8BDFEC61-60A2-44FC-A977-011034C3BE76}">
      <dgm:prSet custT="1"/>
      <dgm:spPr/>
      <dgm:t>
        <a:bodyPr/>
        <a:lstStyle/>
        <a:p>
          <a:pPr rtl="0"/>
          <a:r>
            <a:rPr lang="en-US" sz="2800" b="1" dirty="0" smtClean="0"/>
            <a:t>Is she </a:t>
          </a:r>
          <a:r>
            <a:rPr lang="en-US" sz="2800" b="1" u="sng" dirty="0" smtClean="0"/>
            <a:t>young</a:t>
          </a:r>
          <a:r>
            <a:rPr lang="en-US" sz="2800" b="1" dirty="0" smtClean="0"/>
            <a:t>?</a:t>
          </a:r>
          <a:endParaRPr lang="ru-RU" sz="2800" b="1" dirty="0"/>
        </a:p>
      </dgm:t>
    </dgm:pt>
    <dgm:pt modelId="{17DD4A68-7768-49E0-B1C1-07A6638726B1}" type="parTrans" cxnId="{909B4096-72D0-41A2-8B97-DC973CCE01CA}">
      <dgm:prSet/>
      <dgm:spPr/>
      <dgm:t>
        <a:bodyPr/>
        <a:lstStyle/>
        <a:p>
          <a:endParaRPr lang="ru-RU"/>
        </a:p>
      </dgm:t>
    </dgm:pt>
    <dgm:pt modelId="{F98CE78C-E12B-4F50-B450-A3EEE0BF4943}" type="sibTrans" cxnId="{909B4096-72D0-41A2-8B97-DC973CCE01CA}">
      <dgm:prSet/>
      <dgm:spPr/>
      <dgm:t>
        <a:bodyPr/>
        <a:lstStyle/>
        <a:p>
          <a:endParaRPr lang="ru-RU"/>
        </a:p>
      </dgm:t>
    </dgm:pt>
    <dgm:pt modelId="{A4B10BDC-AAFD-4604-A640-50D84873EEC4}" type="pres">
      <dgm:prSet presAssocID="{316BDD7E-63FB-4DCD-ABFB-E9E3D222835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3DD58F-9374-443E-A157-9AD5A48F341A}" type="pres">
      <dgm:prSet presAssocID="{8BDFEC61-60A2-44FC-A977-011034C3BE7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FC911A-1D8F-49AD-9D24-E5E488D07214}" type="presOf" srcId="{8BDFEC61-60A2-44FC-A977-011034C3BE76}" destId="{CC3DD58F-9374-443E-A157-9AD5A48F341A}" srcOrd="0" destOrd="0" presId="urn:microsoft.com/office/officeart/2005/8/layout/vList2"/>
    <dgm:cxn modelId="{500A45D8-FFC3-43B8-AE9C-C0E82661DDDA}" type="presOf" srcId="{316BDD7E-63FB-4DCD-ABFB-E9E3D222835D}" destId="{A4B10BDC-AAFD-4604-A640-50D84873EEC4}" srcOrd="0" destOrd="0" presId="urn:microsoft.com/office/officeart/2005/8/layout/vList2"/>
    <dgm:cxn modelId="{909B4096-72D0-41A2-8B97-DC973CCE01CA}" srcId="{316BDD7E-63FB-4DCD-ABFB-E9E3D222835D}" destId="{8BDFEC61-60A2-44FC-A977-011034C3BE76}" srcOrd="0" destOrd="0" parTransId="{17DD4A68-7768-49E0-B1C1-07A6638726B1}" sibTransId="{F98CE78C-E12B-4F50-B450-A3EEE0BF4943}"/>
    <dgm:cxn modelId="{085904FD-72A0-43CA-9585-9A287D2FD288}" type="presParOf" srcId="{A4B10BDC-AAFD-4604-A640-50D84873EEC4}" destId="{CC3DD58F-9374-443E-A157-9AD5A48F341A}" srcOrd="0" destOrd="0" presId="urn:microsoft.com/office/officeart/2005/8/layout/vList2"/>
  </dgm:cxnLst>
  <dgm:bg/>
  <dgm:whole/>
</dgm:dataModel>
</file>

<file path=ppt/diagrams/data78.xml><?xml version="1.0" encoding="utf-8"?>
<dgm:dataModel xmlns:dgm="http://schemas.openxmlformats.org/drawingml/2006/diagram" xmlns:a="http://schemas.openxmlformats.org/drawingml/2006/main">
  <dgm:ptLst>
    <dgm:pt modelId="{BA6EA963-0BAC-4044-AD02-6510CD03AEDC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/>
      <dgm:spPr/>
      <dgm:t>
        <a:bodyPr/>
        <a:lstStyle/>
        <a:p>
          <a:endParaRPr lang="ru-RU"/>
        </a:p>
      </dgm:t>
    </dgm:pt>
    <dgm:pt modelId="{846587D3-D43D-4D71-9A46-D7A93060E9FB}">
      <dgm:prSet custT="1"/>
      <dgm:spPr/>
      <dgm:t>
        <a:bodyPr/>
        <a:lstStyle/>
        <a:p>
          <a:pPr rtl="0"/>
          <a:r>
            <a:rPr lang="en-US" sz="2800" b="1" dirty="0" smtClean="0"/>
            <a:t>Yes, she is.</a:t>
          </a:r>
          <a:endParaRPr lang="ru-RU" sz="2800" b="1" dirty="0"/>
        </a:p>
      </dgm:t>
    </dgm:pt>
    <dgm:pt modelId="{115857F4-47A8-4F78-A9C4-F750D85958F4}" type="parTrans" cxnId="{496F7196-A5B9-4671-8494-C0D566A5E6E1}">
      <dgm:prSet/>
      <dgm:spPr/>
      <dgm:t>
        <a:bodyPr/>
        <a:lstStyle/>
        <a:p>
          <a:endParaRPr lang="ru-RU"/>
        </a:p>
      </dgm:t>
    </dgm:pt>
    <dgm:pt modelId="{C928DA31-F280-47C1-B3A9-C9BEB34A7B45}" type="sibTrans" cxnId="{496F7196-A5B9-4671-8494-C0D566A5E6E1}">
      <dgm:prSet/>
      <dgm:spPr/>
      <dgm:t>
        <a:bodyPr/>
        <a:lstStyle/>
        <a:p>
          <a:endParaRPr lang="ru-RU"/>
        </a:p>
      </dgm:t>
    </dgm:pt>
    <dgm:pt modelId="{CD4B2FF4-03D0-403F-B7E1-53E78301ADC5}" type="pres">
      <dgm:prSet presAssocID="{BA6EA963-0BAC-4044-AD02-6510CD03AE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645A4A-E056-4C67-B7E4-1E312CA27446}" type="pres">
      <dgm:prSet presAssocID="{846587D3-D43D-4D71-9A46-D7A93060E9F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6F7196-A5B9-4671-8494-C0D566A5E6E1}" srcId="{BA6EA963-0BAC-4044-AD02-6510CD03AEDC}" destId="{846587D3-D43D-4D71-9A46-D7A93060E9FB}" srcOrd="0" destOrd="0" parTransId="{115857F4-47A8-4F78-A9C4-F750D85958F4}" sibTransId="{C928DA31-F280-47C1-B3A9-C9BEB34A7B45}"/>
    <dgm:cxn modelId="{1958FD70-FBF3-491A-ACCC-92A620D074D1}" type="presOf" srcId="{846587D3-D43D-4D71-9A46-D7A93060E9FB}" destId="{B1645A4A-E056-4C67-B7E4-1E312CA27446}" srcOrd="0" destOrd="0" presId="urn:microsoft.com/office/officeart/2005/8/layout/vList2"/>
    <dgm:cxn modelId="{4A9019A7-8B43-4E6B-8638-FCF94D6B8022}" type="presOf" srcId="{BA6EA963-0BAC-4044-AD02-6510CD03AEDC}" destId="{CD4B2FF4-03D0-403F-B7E1-53E78301ADC5}" srcOrd="0" destOrd="0" presId="urn:microsoft.com/office/officeart/2005/8/layout/vList2"/>
    <dgm:cxn modelId="{E4F1E688-9A9E-4FBC-833B-9B35311261AC}" type="presParOf" srcId="{CD4B2FF4-03D0-403F-B7E1-53E78301ADC5}" destId="{B1645A4A-E056-4C67-B7E4-1E312CA27446}" srcOrd="0" destOrd="0" presId="urn:microsoft.com/office/officeart/2005/8/layout/vList2"/>
  </dgm:cxnLst>
  <dgm:bg/>
  <dgm:whole/>
</dgm:dataModel>
</file>

<file path=ppt/diagrams/data79.xml><?xml version="1.0" encoding="utf-8"?>
<dgm:dataModel xmlns:dgm="http://schemas.openxmlformats.org/drawingml/2006/diagram" xmlns:a="http://schemas.openxmlformats.org/drawingml/2006/main">
  <dgm:ptLst>
    <dgm:pt modelId="{3E90E6D4-C321-4456-A68A-0408217266D3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93FA7617-B4FF-44E5-90EF-710E65056E03}">
      <dgm:prSet custT="1"/>
      <dgm:spPr/>
      <dgm:t>
        <a:bodyPr/>
        <a:lstStyle/>
        <a:p>
          <a:pPr rtl="0"/>
          <a:r>
            <a:rPr lang="en-US" sz="2800" b="1" dirty="0" smtClean="0"/>
            <a:t>Is she </a:t>
          </a:r>
          <a:r>
            <a:rPr lang="en-US" sz="2800" b="1" u="sng" dirty="0" smtClean="0"/>
            <a:t>sad</a:t>
          </a:r>
          <a:r>
            <a:rPr lang="en-US" sz="2800" b="1" dirty="0" smtClean="0"/>
            <a:t>?</a:t>
          </a:r>
          <a:endParaRPr lang="ru-RU" sz="2800" b="1" dirty="0"/>
        </a:p>
      </dgm:t>
    </dgm:pt>
    <dgm:pt modelId="{D7B444CB-FE76-44B0-93F4-1CF27AA4DBB7}" type="parTrans" cxnId="{329E34C7-DEDC-4577-8614-AC7B1D81F933}">
      <dgm:prSet/>
      <dgm:spPr/>
      <dgm:t>
        <a:bodyPr/>
        <a:lstStyle/>
        <a:p>
          <a:endParaRPr lang="ru-RU"/>
        </a:p>
      </dgm:t>
    </dgm:pt>
    <dgm:pt modelId="{EF66D370-51F8-4335-B7BF-34DD212F9B58}" type="sibTrans" cxnId="{329E34C7-DEDC-4577-8614-AC7B1D81F933}">
      <dgm:prSet/>
      <dgm:spPr/>
      <dgm:t>
        <a:bodyPr/>
        <a:lstStyle/>
        <a:p>
          <a:endParaRPr lang="ru-RU"/>
        </a:p>
      </dgm:t>
    </dgm:pt>
    <dgm:pt modelId="{23372FAA-EF0E-4EA6-92C4-A4CD30ED9F5E}" type="pres">
      <dgm:prSet presAssocID="{3E90E6D4-C321-4456-A68A-0408217266D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673F28-236C-45EB-A5B9-704A03A77398}" type="pres">
      <dgm:prSet presAssocID="{93FA7617-B4FF-44E5-90EF-710E65056E0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9E34C7-DEDC-4577-8614-AC7B1D81F933}" srcId="{3E90E6D4-C321-4456-A68A-0408217266D3}" destId="{93FA7617-B4FF-44E5-90EF-710E65056E03}" srcOrd="0" destOrd="0" parTransId="{D7B444CB-FE76-44B0-93F4-1CF27AA4DBB7}" sibTransId="{EF66D370-51F8-4335-B7BF-34DD212F9B58}"/>
    <dgm:cxn modelId="{33107D5C-7554-40D6-96A9-D6F56E5A2DB0}" type="presOf" srcId="{93FA7617-B4FF-44E5-90EF-710E65056E03}" destId="{38673F28-236C-45EB-A5B9-704A03A77398}" srcOrd="0" destOrd="0" presId="urn:microsoft.com/office/officeart/2005/8/layout/vList2"/>
    <dgm:cxn modelId="{B408297A-C116-4CE3-9925-3976BF8BD909}" type="presOf" srcId="{3E90E6D4-C321-4456-A68A-0408217266D3}" destId="{23372FAA-EF0E-4EA6-92C4-A4CD30ED9F5E}" srcOrd="0" destOrd="0" presId="urn:microsoft.com/office/officeart/2005/8/layout/vList2"/>
    <dgm:cxn modelId="{38A2A022-8E97-4EA8-8FF1-C01BDF149CA5}" type="presParOf" srcId="{23372FAA-EF0E-4EA6-92C4-A4CD30ED9F5E}" destId="{38673F28-236C-45EB-A5B9-704A03A77398}" srcOrd="0" destOrd="0" presId="urn:microsoft.com/office/officeart/2005/8/layout/vList2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D12C966-950A-4088-927E-A6A3A2FFBFDC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570C62-DC05-44A6-86B5-43E4F319A635}">
      <dgm:prSet custT="1"/>
      <dgm:spPr/>
      <dgm:t>
        <a:bodyPr/>
        <a:lstStyle/>
        <a:p>
          <a:pPr algn="ctr" rtl="0"/>
          <a:r>
            <a:rPr lang="en-US" sz="3600" b="1" dirty="0" smtClean="0">
              <a:solidFill>
                <a:srgbClr val="002060"/>
              </a:solidFill>
            </a:rPr>
            <a:t>Fill in the gaps </a:t>
          </a:r>
          <a:r>
            <a:rPr lang="en-US" sz="3600" b="1" dirty="0" smtClean="0">
              <a:solidFill>
                <a:srgbClr val="FF0000"/>
              </a:solidFill>
            </a:rPr>
            <a:t>(am, is, are)</a:t>
          </a:r>
          <a:r>
            <a:rPr lang="en-US" sz="3600" b="1" dirty="0" smtClean="0">
              <a:solidFill>
                <a:srgbClr val="002060"/>
              </a:solidFill>
            </a:rPr>
            <a:t>.</a:t>
          </a:r>
          <a:endParaRPr lang="ru-RU" sz="3600" b="1" dirty="0">
            <a:solidFill>
              <a:srgbClr val="002060"/>
            </a:solidFill>
          </a:endParaRPr>
        </a:p>
      </dgm:t>
    </dgm:pt>
    <dgm:pt modelId="{03B1765C-88C0-4907-830E-03CF32995394}" type="parTrans" cxnId="{E6C3C439-2CD6-4CF8-B134-CB5E55D7A821}">
      <dgm:prSet/>
      <dgm:spPr/>
      <dgm:t>
        <a:bodyPr/>
        <a:lstStyle/>
        <a:p>
          <a:pPr algn="ctr"/>
          <a:endParaRPr lang="ru-RU">
            <a:solidFill>
              <a:srgbClr val="002060"/>
            </a:solidFill>
          </a:endParaRPr>
        </a:p>
      </dgm:t>
    </dgm:pt>
    <dgm:pt modelId="{4FBEDB84-061C-4581-B82D-31CED8FF9EAC}" type="sibTrans" cxnId="{E6C3C439-2CD6-4CF8-B134-CB5E55D7A821}">
      <dgm:prSet/>
      <dgm:spPr/>
      <dgm:t>
        <a:bodyPr/>
        <a:lstStyle/>
        <a:p>
          <a:pPr algn="ctr"/>
          <a:endParaRPr lang="ru-RU">
            <a:solidFill>
              <a:srgbClr val="002060"/>
            </a:solidFill>
          </a:endParaRPr>
        </a:p>
      </dgm:t>
    </dgm:pt>
    <dgm:pt modelId="{EB7FC6E1-083E-4ECA-99D8-1F2DBD66B6A9}" type="pres">
      <dgm:prSet presAssocID="{2D12C966-950A-4088-927E-A6A3A2FFBF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F9C575-9C73-4BBF-A96E-6D95DF6FC640}" type="pres">
      <dgm:prSet presAssocID="{96570C62-DC05-44A6-86B5-43E4F319A63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459714-4670-44B5-8027-D60211251590}" type="presOf" srcId="{2D12C966-950A-4088-927E-A6A3A2FFBFDC}" destId="{EB7FC6E1-083E-4ECA-99D8-1F2DBD66B6A9}" srcOrd="0" destOrd="0" presId="urn:microsoft.com/office/officeart/2005/8/layout/vList2"/>
    <dgm:cxn modelId="{E6C3C439-2CD6-4CF8-B134-CB5E55D7A821}" srcId="{2D12C966-950A-4088-927E-A6A3A2FFBFDC}" destId="{96570C62-DC05-44A6-86B5-43E4F319A635}" srcOrd="0" destOrd="0" parTransId="{03B1765C-88C0-4907-830E-03CF32995394}" sibTransId="{4FBEDB84-061C-4581-B82D-31CED8FF9EAC}"/>
    <dgm:cxn modelId="{4B6772B9-AA41-421F-9FF5-9ABB8725B343}" type="presOf" srcId="{96570C62-DC05-44A6-86B5-43E4F319A635}" destId="{73F9C575-9C73-4BBF-A96E-6D95DF6FC640}" srcOrd="0" destOrd="0" presId="urn:microsoft.com/office/officeart/2005/8/layout/vList2"/>
    <dgm:cxn modelId="{DA9E2335-4780-4FEE-A73B-70E6439044C4}" type="presParOf" srcId="{EB7FC6E1-083E-4ECA-99D8-1F2DBD66B6A9}" destId="{73F9C575-9C73-4BBF-A96E-6D95DF6FC640}" srcOrd="0" destOrd="0" presId="urn:microsoft.com/office/officeart/2005/8/layout/vList2"/>
  </dgm:cxnLst>
  <dgm:bg/>
  <dgm:whole/>
</dgm:dataModel>
</file>

<file path=ppt/diagrams/data80.xml><?xml version="1.0" encoding="utf-8"?>
<dgm:dataModel xmlns:dgm="http://schemas.openxmlformats.org/drawingml/2006/diagram" xmlns:a="http://schemas.openxmlformats.org/drawingml/2006/main">
  <dgm:ptLst>
    <dgm:pt modelId="{59DEE92C-A28B-4700-958D-0F093AABBBE8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/>
      <dgm:spPr/>
      <dgm:t>
        <a:bodyPr/>
        <a:lstStyle/>
        <a:p>
          <a:endParaRPr lang="ru-RU"/>
        </a:p>
      </dgm:t>
    </dgm:pt>
    <dgm:pt modelId="{E186C4B8-DD0F-452D-9FF4-1F5A6E77A2B0}">
      <dgm:prSet custT="1"/>
      <dgm:spPr/>
      <dgm:t>
        <a:bodyPr/>
        <a:lstStyle/>
        <a:p>
          <a:pPr rtl="0"/>
          <a:r>
            <a:rPr lang="en-US" sz="2800" b="1" dirty="0" smtClean="0"/>
            <a:t>No, she isn’t.</a:t>
          </a:r>
          <a:endParaRPr lang="ru-RU" sz="2800" b="1" dirty="0"/>
        </a:p>
      </dgm:t>
    </dgm:pt>
    <dgm:pt modelId="{780F4406-D2C9-4991-999F-8346713F21A5}" type="parTrans" cxnId="{31A89F22-7210-483E-89CE-ABFFD1595525}">
      <dgm:prSet/>
      <dgm:spPr/>
      <dgm:t>
        <a:bodyPr/>
        <a:lstStyle/>
        <a:p>
          <a:endParaRPr lang="ru-RU"/>
        </a:p>
      </dgm:t>
    </dgm:pt>
    <dgm:pt modelId="{FB728BEC-D672-4F2E-9204-AC474A6BD158}" type="sibTrans" cxnId="{31A89F22-7210-483E-89CE-ABFFD1595525}">
      <dgm:prSet/>
      <dgm:spPr/>
      <dgm:t>
        <a:bodyPr/>
        <a:lstStyle/>
        <a:p>
          <a:endParaRPr lang="ru-RU"/>
        </a:p>
      </dgm:t>
    </dgm:pt>
    <dgm:pt modelId="{D79F69B7-2267-4620-A5A5-1E01AB064CB4}" type="pres">
      <dgm:prSet presAssocID="{59DEE92C-A28B-4700-958D-0F093AABBBE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638023-9EBF-4308-8F07-E1CDCD97207D}" type="pres">
      <dgm:prSet presAssocID="{E186C4B8-DD0F-452D-9FF4-1F5A6E77A2B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8312E9-ED23-4E8D-A8FC-3CD8379E8937}" type="presOf" srcId="{59DEE92C-A28B-4700-958D-0F093AABBBE8}" destId="{D79F69B7-2267-4620-A5A5-1E01AB064CB4}" srcOrd="0" destOrd="0" presId="urn:microsoft.com/office/officeart/2005/8/layout/vList2"/>
    <dgm:cxn modelId="{8DCEC96D-6A06-48BA-B371-A07D598203E8}" type="presOf" srcId="{E186C4B8-DD0F-452D-9FF4-1F5A6E77A2B0}" destId="{31638023-9EBF-4308-8F07-E1CDCD97207D}" srcOrd="0" destOrd="0" presId="urn:microsoft.com/office/officeart/2005/8/layout/vList2"/>
    <dgm:cxn modelId="{31A89F22-7210-483E-89CE-ABFFD1595525}" srcId="{59DEE92C-A28B-4700-958D-0F093AABBBE8}" destId="{E186C4B8-DD0F-452D-9FF4-1F5A6E77A2B0}" srcOrd="0" destOrd="0" parTransId="{780F4406-D2C9-4991-999F-8346713F21A5}" sibTransId="{FB728BEC-D672-4F2E-9204-AC474A6BD158}"/>
    <dgm:cxn modelId="{F34BFB0B-A73D-412E-A130-178D99C724F9}" type="presParOf" srcId="{D79F69B7-2267-4620-A5A5-1E01AB064CB4}" destId="{31638023-9EBF-4308-8F07-E1CDCD97207D}" srcOrd="0" destOrd="0" presId="urn:microsoft.com/office/officeart/2005/8/layout/vList2"/>
  </dgm:cxnLst>
  <dgm:bg/>
  <dgm:whole/>
</dgm:dataModel>
</file>

<file path=ppt/diagrams/data81.xml><?xml version="1.0" encoding="utf-8"?>
<dgm:dataModel xmlns:dgm="http://schemas.openxmlformats.org/drawingml/2006/diagram" xmlns:a="http://schemas.openxmlformats.org/drawingml/2006/main">
  <dgm:ptLst>
    <dgm:pt modelId="{C5E75D76-433D-4C8A-A19D-A5508A6EAA09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B935F760-5B99-4AA3-9D83-8B69770E2C62}">
      <dgm:prSet custT="1"/>
      <dgm:spPr/>
      <dgm:t>
        <a:bodyPr/>
        <a:lstStyle/>
        <a:p>
          <a:pPr rtl="0"/>
          <a:r>
            <a:rPr lang="en-US" sz="2800" b="1" dirty="0" smtClean="0"/>
            <a:t>Is she </a:t>
          </a:r>
          <a:r>
            <a:rPr lang="en-US" sz="2800" b="1" u="sng" dirty="0" smtClean="0"/>
            <a:t>happy</a:t>
          </a:r>
          <a:r>
            <a:rPr lang="en-US" sz="2800" b="1" dirty="0" smtClean="0"/>
            <a:t>?</a:t>
          </a:r>
          <a:endParaRPr lang="ru-RU" sz="2800" b="1" dirty="0"/>
        </a:p>
      </dgm:t>
    </dgm:pt>
    <dgm:pt modelId="{5244E18C-1916-4C81-9DA2-7C4B4918D620}" type="parTrans" cxnId="{9588F392-5123-4AD2-AAD9-19A904CCB2EA}">
      <dgm:prSet/>
      <dgm:spPr/>
      <dgm:t>
        <a:bodyPr/>
        <a:lstStyle/>
        <a:p>
          <a:endParaRPr lang="ru-RU"/>
        </a:p>
      </dgm:t>
    </dgm:pt>
    <dgm:pt modelId="{C7FA17A3-F769-4CDB-928B-9C61D281FA89}" type="sibTrans" cxnId="{9588F392-5123-4AD2-AAD9-19A904CCB2EA}">
      <dgm:prSet/>
      <dgm:spPr/>
      <dgm:t>
        <a:bodyPr/>
        <a:lstStyle/>
        <a:p>
          <a:endParaRPr lang="ru-RU"/>
        </a:p>
      </dgm:t>
    </dgm:pt>
    <dgm:pt modelId="{6D99BF4C-4657-4887-B87F-23C3ADCEEDF3}" type="pres">
      <dgm:prSet presAssocID="{C5E75D76-433D-4C8A-A19D-A5508A6EAA0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A6EB61-69AF-4EAE-8A8C-EE1D2B9F2751}" type="pres">
      <dgm:prSet presAssocID="{B935F760-5B99-4AA3-9D83-8B69770E2C6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9D37F7-04B3-4740-AB58-3DB3D301CCD0}" type="presOf" srcId="{C5E75D76-433D-4C8A-A19D-A5508A6EAA09}" destId="{6D99BF4C-4657-4887-B87F-23C3ADCEEDF3}" srcOrd="0" destOrd="0" presId="urn:microsoft.com/office/officeart/2005/8/layout/vList2"/>
    <dgm:cxn modelId="{74A4AB02-C4A1-408D-A1F0-1B6A2032AB57}" type="presOf" srcId="{B935F760-5B99-4AA3-9D83-8B69770E2C62}" destId="{28A6EB61-69AF-4EAE-8A8C-EE1D2B9F2751}" srcOrd="0" destOrd="0" presId="urn:microsoft.com/office/officeart/2005/8/layout/vList2"/>
    <dgm:cxn modelId="{9588F392-5123-4AD2-AAD9-19A904CCB2EA}" srcId="{C5E75D76-433D-4C8A-A19D-A5508A6EAA09}" destId="{B935F760-5B99-4AA3-9D83-8B69770E2C62}" srcOrd="0" destOrd="0" parTransId="{5244E18C-1916-4C81-9DA2-7C4B4918D620}" sibTransId="{C7FA17A3-F769-4CDB-928B-9C61D281FA89}"/>
    <dgm:cxn modelId="{D750FC7D-126A-4264-9970-7824CE963EC2}" type="presParOf" srcId="{6D99BF4C-4657-4887-B87F-23C3ADCEEDF3}" destId="{28A6EB61-69AF-4EAE-8A8C-EE1D2B9F2751}" srcOrd="0" destOrd="0" presId="urn:microsoft.com/office/officeart/2005/8/layout/vList2"/>
  </dgm:cxnLst>
  <dgm:bg/>
  <dgm:whole/>
</dgm:dataModel>
</file>

<file path=ppt/diagrams/data82.xml><?xml version="1.0" encoding="utf-8"?>
<dgm:dataModel xmlns:dgm="http://schemas.openxmlformats.org/drawingml/2006/diagram" xmlns:a="http://schemas.openxmlformats.org/drawingml/2006/main">
  <dgm:ptLst>
    <dgm:pt modelId="{1CFD027D-67B3-4376-9F45-CBC043206C37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/>
      <dgm:spPr/>
      <dgm:t>
        <a:bodyPr/>
        <a:lstStyle/>
        <a:p>
          <a:endParaRPr lang="ru-RU"/>
        </a:p>
      </dgm:t>
    </dgm:pt>
    <dgm:pt modelId="{4F142059-1381-4393-91AD-29C489621F14}">
      <dgm:prSet custT="1"/>
      <dgm:spPr/>
      <dgm:t>
        <a:bodyPr/>
        <a:lstStyle/>
        <a:p>
          <a:pPr rtl="0"/>
          <a:r>
            <a:rPr lang="en-US" sz="2800" b="1" dirty="0" smtClean="0"/>
            <a:t>Yes, she is.</a:t>
          </a:r>
          <a:endParaRPr lang="ru-RU" sz="2800" b="1" dirty="0"/>
        </a:p>
      </dgm:t>
    </dgm:pt>
    <dgm:pt modelId="{01281505-BCC9-4907-9E5B-54E46050DC01}" type="parTrans" cxnId="{BD49155F-558F-497C-A7D5-D65CF1F7B363}">
      <dgm:prSet/>
      <dgm:spPr/>
      <dgm:t>
        <a:bodyPr/>
        <a:lstStyle/>
        <a:p>
          <a:endParaRPr lang="ru-RU"/>
        </a:p>
      </dgm:t>
    </dgm:pt>
    <dgm:pt modelId="{B2CF3ABA-1A99-4128-B04F-1CB99D294682}" type="sibTrans" cxnId="{BD49155F-558F-497C-A7D5-D65CF1F7B363}">
      <dgm:prSet/>
      <dgm:spPr/>
      <dgm:t>
        <a:bodyPr/>
        <a:lstStyle/>
        <a:p>
          <a:endParaRPr lang="ru-RU"/>
        </a:p>
      </dgm:t>
    </dgm:pt>
    <dgm:pt modelId="{98604770-6F8A-4856-8899-A69BD53EF1DE}" type="pres">
      <dgm:prSet presAssocID="{1CFD027D-67B3-4376-9F45-CBC043206C3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5B9CF6-4136-402E-87D8-E6947FF5287C}" type="pres">
      <dgm:prSet presAssocID="{4F142059-1381-4393-91AD-29C489621F1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40579A-1400-4139-93DA-D42C21F42E65}" type="presOf" srcId="{1CFD027D-67B3-4376-9F45-CBC043206C37}" destId="{98604770-6F8A-4856-8899-A69BD53EF1DE}" srcOrd="0" destOrd="0" presId="urn:microsoft.com/office/officeart/2005/8/layout/vList2"/>
    <dgm:cxn modelId="{BD49155F-558F-497C-A7D5-D65CF1F7B363}" srcId="{1CFD027D-67B3-4376-9F45-CBC043206C37}" destId="{4F142059-1381-4393-91AD-29C489621F14}" srcOrd="0" destOrd="0" parTransId="{01281505-BCC9-4907-9E5B-54E46050DC01}" sibTransId="{B2CF3ABA-1A99-4128-B04F-1CB99D294682}"/>
    <dgm:cxn modelId="{44D61861-0B4B-40DA-98D5-3DA52780D069}" type="presOf" srcId="{4F142059-1381-4393-91AD-29C489621F14}" destId="{095B9CF6-4136-402E-87D8-E6947FF5287C}" srcOrd="0" destOrd="0" presId="urn:microsoft.com/office/officeart/2005/8/layout/vList2"/>
    <dgm:cxn modelId="{59BF3203-0BE5-4326-8F73-FEE524EDEBA4}" type="presParOf" srcId="{98604770-6F8A-4856-8899-A69BD53EF1DE}" destId="{095B9CF6-4136-402E-87D8-E6947FF5287C}" srcOrd="0" destOrd="0" presId="urn:microsoft.com/office/officeart/2005/8/layout/vList2"/>
  </dgm:cxnLst>
  <dgm:bg/>
  <dgm:whole/>
</dgm:dataModel>
</file>

<file path=ppt/diagrams/data83.xml><?xml version="1.0" encoding="utf-8"?>
<dgm:dataModel xmlns:dgm="http://schemas.openxmlformats.org/drawingml/2006/diagram" xmlns:a="http://schemas.openxmlformats.org/drawingml/2006/main">
  <dgm:ptLst>
    <dgm:pt modelId="{2D12C966-950A-4088-927E-A6A3A2FFBFDC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570C62-DC05-44A6-86B5-43E4F319A635}">
      <dgm:prSet custT="1"/>
      <dgm:spPr/>
      <dgm:t>
        <a:bodyPr/>
        <a:lstStyle/>
        <a:p>
          <a:pPr algn="ctr" rtl="0"/>
          <a:r>
            <a:rPr lang="en-US" sz="3600" b="1" dirty="0" smtClean="0">
              <a:solidFill>
                <a:srgbClr val="002060"/>
              </a:solidFill>
            </a:rPr>
            <a:t>Answer the questions.</a:t>
          </a:r>
          <a:endParaRPr lang="ru-RU" sz="3600" b="1" dirty="0">
            <a:solidFill>
              <a:srgbClr val="002060"/>
            </a:solidFill>
          </a:endParaRPr>
        </a:p>
      </dgm:t>
    </dgm:pt>
    <dgm:pt modelId="{03B1765C-88C0-4907-830E-03CF32995394}" type="parTrans" cxnId="{E6C3C439-2CD6-4CF8-B134-CB5E55D7A821}">
      <dgm:prSet/>
      <dgm:spPr/>
      <dgm:t>
        <a:bodyPr/>
        <a:lstStyle/>
        <a:p>
          <a:pPr algn="ctr"/>
          <a:endParaRPr lang="ru-RU"/>
        </a:p>
      </dgm:t>
    </dgm:pt>
    <dgm:pt modelId="{4FBEDB84-061C-4581-B82D-31CED8FF9EAC}" type="sibTrans" cxnId="{E6C3C439-2CD6-4CF8-B134-CB5E55D7A821}">
      <dgm:prSet/>
      <dgm:spPr/>
      <dgm:t>
        <a:bodyPr/>
        <a:lstStyle/>
        <a:p>
          <a:pPr algn="ctr"/>
          <a:endParaRPr lang="ru-RU"/>
        </a:p>
      </dgm:t>
    </dgm:pt>
    <dgm:pt modelId="{EB7FC6E1-083E-4ECA-99D8-1F2DBD66B6A9}" type="pres">
      <dgm:prSet presAssocID="{2D12C966-950A-4088-927E-A6A3A2FFBF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F9C575-9C73-4BBF-A96E-6D95DF6FC640}" type="pres">
      <dgm:prSet presAssocID="{96570C62-DC05-44A6-86B5-43E4F319A635}" presName="parentText" presStyleLbl="node1" presStyleIdx="0" presStyleCnt="1" custLinFactNeighborY="-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403D86C-2513-47B5-B1E4-6CADED77D284}" type="presOf" srcId="{2D12C966-950A-4088-927E-A6A3A2FFBFDC}" destId="{EB7FC6E1-083E-4ECA-99D8-1F2DBD66B6A9}" srcOrd="0" destOrd="0" presId="urn:microsoft.com/office/officeart/2005/8/layout/vList2"/>
    <dgm:cxn modelId="{91C3A083-E52B-47E9-9879-B85A904E5D60}" type="presOf" srcId="{96570C62-DC05-44A6-86B5-43E4F319A635}" destId="{73F9C575-9C73-4BBF-A96E-6D95DF6FC640}" srcOrd="0" destOrd="0" presId="urn:microsoft.com/office/officeart/2005/8/layout/vList2"/>
    <dgm:cxn modelId="{E6C3C439-2CD6-4CF8-B134-CB5E55D7A821}" srcId="{2D12C966-950A-4088-927E-A6A3A2FFBFDC}" destId="{96570C62-DC05-44A6-86B5-43E4F319A635}" srcOrd="0" destOrd="0" parTransId="{03B1765C-88C0-4907-830E-03CF32995394}" sibTransId="{4FBEDB84-061C-4581-B82D-31CED8FF9EAC}"/>
    <dgm:cxn modelId="{BEC431CD-37C8-4775-B7C2-D63ADAE78F53}" type="presParOf" srcId="{EB7FC6E1-083E-4ECA-99D8-1F2DBD66B6A9}" destId="{73F9C575-9C73-4BBF-A96E-6D95DF6FC640}" srcOrd="0" destOrd="0" presId="urn:microsoft.com/office/officeart/2005/8/layout/vList2"/>
  </dgm:cxnLst>
  <dgm:bg/>
  <dgm:whole/>
</dgm:dataModel>
</file>

<file path=ppt/diagrams/data84.xml><?xml version="1.0" encoding="utf-8"?>
<dgm:dataModel xmlns:dgm="http://schemas.openxmlformats.org/drawingml/2006/diagram" xmlns:a="http://schemas.openxmlformats.org/drawingml/2006/main">
  <dgm:ptLst>
    <dgm:pt modelId="{2D12C966-950A-4088-927E-A6A3A2FFBFDC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570C62-DC05-44A6-86B5-43E4F319A635}">
      <dgm:prSet custT="1"/>
      <dgm:spPr/>
      <dgm:t>
        <a:bodyPr/>
        <a:lstStyle/>
        <a:p>
          <a:pPr algn="ctr" rtl="0"/>
          <a:r>
            <a:rPr lang="en-US" sz="3600" b="1" dirty="0" smtClean="0">
              <a:solidFill>
                <a:srgbClr val="002060"/>
              </a:solidFill>
            </a:rPr>
            <a:t>Correct the mistakes</a:t>
          </a:r>
          <a:r>
            <a:rPr lang="en-US" sz="3600" b="1" dirty="0" smtClean="0">
              <a:solidFill>
                <a:schemeClr val="tx1"/>
              </a:solidFill>
            </a:rPr>
            <a:t>.</a:t>
          </a:r>
          <a:endParaRPr lang="ru-RU" sz="3600" b="1" dirty="0">
            <a:solidFill>
              <a:schemeClr val="tx1"/>
            </a:solidFill>
          </a:endParaRPr>
        </a:p>
      </dgm:t>
    </dgm:pt>
    <dgm:pt modelId="{03B1765C-88C0-4907-830E-03CF32995394}" type="parTrans" cxnId="{E6C3C439-2CD6-4CF8-B134-CB5E55D7A821}">
      <dgm:prSet/>
      <dgm:spPr/>
      <dgm:t>
        <a:bodyPr/>
        <a:lstStyle/>
        <a:p>
          <a:pPr algn="ctr"/>
          <a:endParaRPr lang="ru-RU"/>
        </a:p>
      </dgm:t>
    </dgm:pt>
    <dgm:pt modelId="{4FBEDB84-061C-4581-B82D-31CED8FF9EAC}" type="sibTrans" cxnId="{E6C3C439-2CD6-4CF8-B134-CB5E55D7A821}">
      <dgm:prSet/>
      <dgm:spPr/>
      <dgm:t>
        <a:bodyPr/>
        <a:lstStyle/>
        <a:p>
          <a:pPr algn="ctr"/>
          <a:endParaRPr lang="ru-RU"/>
        </a:p>
      </dgm:t>
    </dgm:pt>
    <dgm:pt modelId="{EB7FC6E1-083E-4ECA-99D8-1F2DBD66B6A9}" type="pres">
      <dgm:prSet presAssocID="{2D12C966-950A-4088-927E-A6A3A2FFBF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F9C575-9C73-4BBF-A96E-6D95DF6FC640}" type="pres">
      <dgm:prSet presAssocID="{96570C62-DC05-44A6-86B5-43E4F319A635}" presName="parentText" presStyleLbl="node1" presStyleIdx="0" presStyleCnt="1" custLinFactNeighborY="-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E895DE-804F-4AED-B3E1-A01A238D3EBC}" type="presOf" srcId="{2D12C966-950A-4088-927E-A6A3A2FFBFDC}" destId="{EB7FC6E1-083E-4ECA-99D8-1F2DBD66B6A9}" srcOrd="0" destOrd="0" presId="urn:microsoft.com/office/officeart/2005/8/layout/vList2"/>
    <dgm:cxn modelId="{68D8EF03-1814-450A-9015-00E9F1977FC2}" type="presOf" srcId="{96570C62-DC05-44A6-86B5-43E4F319A635}" destId="{73F9C575-9C73-4BBF-A96E-6D95DF6FC640}" srcOrd="0" destOrd="0" presId="urn:microsoft.com/office/officeart/2005/8/layout/vList2"/>
    <dgm:cxn modelId="{E6C3C439-2CD6-4CF8-B134-CB5E55D7A821}" srcId="{2D12C966-950A-4088-927E-A6A3A2FFBFDC}" destId="{96570C62-DC05-44A6-86B5-43E4F319A635}" srcOrd="0" destOrd="0" parTransId="{03B1765C-88C0-4907-830E-03CF32995394}" sibTransId="{4FBEDB84-061C-4581-B82D-31CED8FF9EAC}"/>
    <dgm:cxn modelId="{64E8C8B8-4740-44EF-9724-C293B714C268}" type="presParOf" srcId="{EB7FC6E1-083E-4ECA-99D8-1F2DBD66B6A9}" destId="{73F9C575-9C73-4BBF-A96E-6D95DF6FC640}" srcOrd="0" destOrd="0" presId="urn:microsoft.com/office/officeart/2005/8/layout/vList2"/>
  </dgm:cxnLst>
  <dgm:bg/>
  <dgm:whole/>
</dgm:dataModel>
</file>

<file path=ppt/diagrams/data85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He is happy?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694824-31C3-4AFD-BB77-1BF0B40AD0D5}" type="presOf" srcId="{4B52F623-9EDD-4639-8F4F-A60159388BAE}" destId="{13583DBC-89D5-4A61-947C-7830DF8C31CC}" srcOrd="0" destOrd="0" presId="urn:microsoft.com/office/officeart/2005/8/layout/vList2"/>
    <dgm:cxn modelId="{907330AA-A0BC-495E-A470-E9CA58D17204}" type="presOf" srcId="{AA54ED0A-A7A9-4E1B-9CF6-A7AF3F2D899A}" destId="{DC3E2338-4F7B-49E8-8119-14A26B802010}" srcOrd="0" destOrd="0" presId="urn:microsoft.com/office/officeart/2005/8/layout/vList2"/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2780AF9B-D9EF-4592-9E0A-3326AAD74D23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86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Is he tall.</a:t>
          </a:r>
          <a:endParaRPr lang="ru-RU" sz="2800" b="1" dirty="0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CE6D6454-240B-476D-86B0-435829FD1F71}" type="presOf" srcId="{4B52F623-9EDD-4639-8F4F-A60159388BAE}" destId="{13583DBC-89D5-4A61-947C-7830DF8C31CC}" srcOrd="0" destOrd="0" presId="urn:microsoft.com/office/officeart/2005/8/layout/vList2"/>
    <dgm:cxn modelId="{53B5BC14-C407-4BA6-8CC0-4A78C719FAA0}" type="presOf" srcId="{AA54ED0A-A7A9-4E1B-9CF6-A7AF3F2D899A}" destId="{DC3E2338-4F7B-49E8-8119-14A26B802010}" srcOrd="0" destOrd="0" presId="urn:microsoft.com/office/officeart/2005/8/layout/vList2"/>
    <dgm:cxn modelId="{3EEE957B-50EB-40D2-AF5D-849DAFFCC9C4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87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dirty="0" smtClean="0"/>
            <a:t>Is he tall</a:t>
          </a:r>
          <a:r>
            <a:rPr lang="en-US" sz="2800" b="1" u="sng" dirty="0" smtClean="0"/>
            <a:t>?</a:t>
          </a:r>
          <a:endParaRPr lang="ru-RU" sz="2800" b="1" u="sng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Y="37540" custLinFactNeighborX="4255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E865C26C-E2EC-429E-84CB-F26AAF6BE86C}" type="presOf" srcId="{4B52F623-9EDD-4639-8F4F-A60159388BAE}" destId="{13583DBC-89D5-4A61-947C-7830DF8C31CC}" srcOrd="0" destOrd="0" presId="urn:microsoft.com/office/officeart/2005/8/layout/vList2"/>
    <dgm:cxn modelId="{5255EBFD-8C75-476D-8ED7-EEA3299D8F36}" type="presOf" srcId="{AA54ED0A-A7A9-4E1B-9CF6-A7AF3F2D899A}" destId="{DC3E2338-4F7B-49E8-8119-14A26B802010}" srcOrd="0" destOrd="0" presId="urn:microsoft.com/office/officeart/2005/8/layout/vList2"/>
    <dgm:cxn modelId="{18F0E58F-F2AF-49AC-8E8D-250113F6DB92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88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He slim is?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CB55B558-991C-4DE9-8EFF-DB04F3E3C0B9}" type="presOf" srcId="{AA54ED0A-A7A9-4E1B-9CF6-A7AF3F2D899A}" destId="{DC3E2338-4F7B-49E8-8119-14A26B802010}" srcOrd="0" destOrd="0" presId="urn:microsoft.com/office/officeart/2005/8/layout/vList2"/>
    <dgm:cxn modelId="{958B0FDE-4DA1-440A-B22C-9F7CBE63A425}" type="presOf" srcId="{4B52F623-9EDD-4639-8F4F-A60159388BAE}" destId="{13583DBC-89D5-4A61-947C-7830DF8C31CC}" srcOrd="0" destOrd="0" presId="urn:microsoft.com/office/officeart/2005/8/layout/vList2"/>
    <dgm:cxn modelId="{2DF52653-ABF2-4848-9844-C609E59C9990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89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u="sng" dirty="0" smtClean="0"/>
            <a:t>Is</a:t>
          </a:r>
          <a:r>
            <a:rPr lang="en-US" sz="2800" b="1" dirty="0" smtClean="0"/>
            <a:t> he slim?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-125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4F21270B-0A8C-4B37-9B96-B8F88C57C8EA}" type="presOf" srcId="{AA54ED0A-A7A9-4E1B-9CF6-A7AF3F2D899A}" destId="{DC3E2338-4F7B-49E8-8119-14A26B802010}" srcOrd="0" destOrd="0" presId="urn:microsoft.com/office/officeart/2005/8/layout/vList2"/>
    <dgm:cxn modelId="{D37B7536-24D6-4280-A616-4EB98439E545}" type="presOf" srcId="{4B52F623-9EDD-4639-8F4F-A60159388BAE}" destId="{13583DBC-89D5-4A61-947C-7830DF8C31CC}" srcOrd="0" destOrd="0" presId="urn:microsoft.com/office/officeart/2005/8/layout/vList2"/>
    <dgm:cxn modelId="{A353CF24-1C20-4C16-9EE0-6A6D89AD7A36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rtl="0"/>
          <a:r>
            <a:rPr lang="en-US" sz="2800" b="1" dirty="0" smtClean="0"/>
            <a:t>       I   …       Bob.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F10BC319-06FF-463F-AEB3-A80807B915AA}" type="presOf" srcId="{AA54ED0A-A7A9-4E1B-9CF6-A7AF3F2D899A}" destId="{DC3E2338-4F7B-49E8-8119-14A26B802010}" srcOrd="0" destOrd="0" presId="urn:microsoft.com/office/officeart/2005/8/layout/vList2"/>
    <dgm:cxn modelId="{94753C7E-0C5F-4216-BBCB-6611848128BB}" type="presOf" srcId="{4B52F623-9EDD-4639-8F4F-A60159388BAE}" destId="{13583DBC-89D5-4A61-947C-7830DF8C31CC}" srcOrd="0" destOrd="0" presId="urn:microsoft.com/office/officeart/2005/8/layout/vList2"/>
    <dgm:cxn modelId="{A7469242-BA7F-49A8-9270-4ECD4A76873C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90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No, he is.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FB037FB6-BA31-4690-8457-114D63D961C8}" type="presOf" srcId="{4B52F623-9EDD-4639-8F4F-A60159388BAE}" destId="{13583DBC-89D5-4A61-947C-7830DF8C31CC}" srcOrd="0" destOrd="0" presId="urn:microsoft.com/office/officeart/2005/8/layout/vList2"/>
    <dgm:cxn modelId="{295509D6-1E2D-409C-9913-974D80C10F5C}" type="presOf" srcId="{AA54ED0A-A7A9-4E1B-9CF6-A7AF3F2D899A}" destId="{DC3E2338-4F7B-49E8-8119-14A26B802010}" srcOrd="0" destOrd="0" presId="urn:microsoft.com/office/officeart/2005/8/layout/vList2"/>
    <dgm:cxn modelId="{E82D193F-447C-4154-B054-B87DB1A11194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91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dirty="0" smtClean="0"/>
            <a:t>No, he </a:t>
          </a:r>
          <a:r>
            <a:rPr lang="en-US" sz="2800" b="1" u="sng" dirty="0" smtClean="0"/>
            <a:t>isn’t</a:t>
          </a:r>
          <a:r>
            <a:rPr lang="en-US" sz="2800" b="1" dirty="0" smtClean="0"/>
            <a:t>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-125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314FD9-63F0-446A-B3E0-D04044AD1DCA}" type="presOf" srcId="{4B52F623-9EDD-4639-8F4F-A60159388BAE}" destId="{13583DBC-89D5-4A61-947C-7830DF8C31CC}" srcOrd="0" destOrd="0" presId="urn:microsoft.com/office/officeart/2005/8/layout/vList2"/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E0DD62C2-BFA0-4400-9F13-E594CFBE6190}" type="presOf" srcId="{AA54ED0A-A7A9-4E1B-9CF6-A7AF3F2D899A}" destId="{DC3E2338-4F7B-49E8-8119-14A26B802010}" srcOrd="0" destOrd="0" presId="urn:microsoft.com/office/officeart/2005/8/layout/vList2"/>
    <dgm:cxn modelId="{93331E1E-3866-43A3-BA98-1171AF4533D1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92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u="sng" dirty="0" smtClean="0"/>
            <a:t>Is</a:t>
          </a:r>
          <a:r>
            <a:rPr lang="en-US" sz="2800" b="1" dirty="0" smtClean="0"/>
            <a:t> he happy?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-1252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6CFC1501-A206-49B6-BDEA-72405275A29C}" type="presOf" srcId="{4B52F623-9EDD-4639-8F4F-A60159388BAE}" destId="{13583DBC-89D5-4A61-947C-7830DF8C31CC}" srcOrd="0" destOrd="0" presId="urn:microsoft.com/office/officeart/2005/8/layout/vList2"/>
    <dgm:cxn modelId="{487C85F6-3AE5-4421-98E5-A881203001D0}" type="presOf" srcId="{AA54ED0A-A7A9-4E1B-9CF6-A7AF3F2D899A}" destId="{DC3E2338-4F7B-49E8-8119-14A26B802010}" srcOrd="0" destOrd="0" presId="urn:microsoft.com/office/officeart/2005/8/layout/vList2"/>
    <dgm:cxn modelId="{6269A11A-68AF-47C0-BFE4-1ED68EAA253C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93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Yes, he.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95D4C8F-B33B-486A-81D6-3CD47462D9E1}" type="presOf" srcId="{4B52F623-9EDD-4639-8F4F-A60159388BAE}" destId="{13583DBC-89D5-4A61-947C-7830DF8C31CC}" srcOrd="0" destOrd="0" presId="urn:microsoft.com/office/officeart/2005/8/layout/vList2"/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1AD05E07-B6D2-4B50-B5DC-E3CA0B28DA80}" type="presOf" srcId="{AA54ED0A-A7A9-4E1B-9CF6-A7AF3F2D899A}" destId="{DC3E2338-4F7B-49E8-8119-14A26B802010}" srcOrd="0" destOrd="0" presId="urn:microsoft.com/office/officeart/2005/8/layout/vList2"/>
    <dgm:cxn modelId="{CEF20ECC-E791-43A9-B723-A9DE0FAD2DF6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94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dirty="0" smtClean="0"/>
            <a:t>Yes, he </a:t>
          </a:r>
          <a:r>
            <a:rPr lang="en-US" sz="2800" b="1" u="sng" dirty="0" smtClean="0"/>
            <a:t>is</a:t>
          </a:r>
          <a:r>
            <a:rPr lang="en-US" sz="2800" b="1" dirty="0" smtClean="0"/>
            <a:t>.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-125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19ED7D29-56CA-415B-90DA-D6B804FE27FE}" type="presOf" srcId="{AA54ED0A-A7A9-4E1B-9CF6-A7AF3F2D899A}" destId="{DC3E2338-4F7B-49E8-8119-14A26B802010}" srcOrd="0" destOrd="0" presId="urn:microsoft.com/office/officeart/2005/8/layout/vList2"/>
    <dgm:cxn modelId="{2A7AFBFF-E0A5-4D8B-8DE9-32272445A78D}" type="presOf" srcId="{4B52F623-9EDD-4639-8F4F-A60159388BAE}" destId="{13583DBC-89D5-4A61-947C-7830DF8C31CC}" srcOrd="0" destOrd="0" presId="urn:microsoft.com/office/officeart/2005/8/layout/vList2"/>
    <dgm:cxn modelId="{2742F9F6-F0B4-4022-9EBB-F32EDADFB77F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95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/>
      <dgm:t>
        <a:bodyPr/>
        <a:lstStyle/>
        <a:p>
          <a:pPr algn="ctr" rtl="0"/>
          <a:r>
            <a:rPr lang="en-US" sz="2800" b="1" dirty="0" smtClean="0"/>
            <a:t>He young?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16B36A82-87E4-4982-9B57-E1CD4A59B4F6}" type="presOf" srcId="{4B52F623-9EDD-4639-8F4F-A60159388BAE}" destId="{13583DBC-89D5-4A61-947C-7830DF8C31CC}" srcOrd="0" destOrd="0" presId="urn:microsoft.com/office/officeart/2005/8/layout/vList2"/>
    <dgm:cxn modelId="{52BE81E7-9E61-4AEB-971C-D9788BF5ED36}" type="presOf" srcId="{AA54ED0A-A7A9-4E1B-9CF6-A7AF3F2D899A}" destId="{DC3E2338-4F7B-49E8-8119-14A26B802010}" srcOrd="0" destOrd="0" presId="urn:microsoft.com/office/officeart/2005/8/layout/vList2"/>
    <dgm:cxn modelId="{9E701574-0108-4843-8D2F-91211AA6DCFA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96.xml><?xml version="1.0" encoding="utf-8"?>
<dgm:dataModel xmlns:dgm="http://schemas.openxmlformats.org/drawingml/2006/diagram" xmlns:a="http://schemas.openxmlformats.org/drawingml/2006/main">
  <dgm:ptLst>
    <dgm:pt modelId="{AA54ED0A-A7A9-4E1B-9CF6-A7AF3F2D899A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B52F623-9EDD-4639-8F4F-A60159388BAE}">
      <dgm:prSet custT="1"/>
      <dgm:spPr>
        <a:solidFill>
          <a:schemeClr val="accent2">
            <a:hueOff val="0"/>
            <a:satOff val="0"/>
            <a:lumOff val="0"/>
          </a:schemeClr>
        </a:solidFill>
      </dgm:spPr>
      <dgm:t>
        <a:bodyPr/>
        <a:lstStyle/>
        <a:p>
          <a:pPr algn="ctr" rtl="0"/>
          <a:r>
            <a:rPr lang="en-US" sz="2800" b="1" u="sng" dirty="0" smtClean="0"/>
            <a:t>Is</a:t>
          </a:r>
          <a:r>
            <a:rPr lang="en-US" sz="2800" b="1" dirty="0" smtClean="0"/>
            <a:t> he young?</a:t>
          </a:r>
          <a:endParaRPr lang="ru-RU" sz="2800" b="1" dirty="0"/>
        </a:p>
      </dgm:t>
    </dgm:pt>
    <dgm:pt modelId="{D3F17484-F4DD-48C2-BF74-EA7256022C97}" type="par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E112BCE9-1548-42DC-938C-2E227E221339}" type="sibTrans" cxnId="{608833F9-37E9-42DD-83EC-C37F2CDC3D67}">
      <dgm:prSet/>
      <dgm:spPr/>
      <dgm:t>
        <a:bodyPr/>
        <a:lstStyle/>
        <a:p>
          <a:pPr algn="ctr"/>
          <a:endParaRPr lang="ru-RU"/>
        </a:p>
      </dgm:t>
    </dgm:pt>
    <dgm:pt modelId="{DC3E2338-4F7B-49E8-8119-14A26B802010}" type="pres">
      <dgm:prSet presAssocID="{AA54ED0A-A7A9-4E1B-9CF6-A7AF3F2D89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583DBC-89D5-4A61-947C-7830DF8C31CC}" type="pres">
      <dgm:prSet presAssocID="{4B52F623-9EDD-4639-8F4F-A60159388BAE}" presName="parentText" presStyleLbl="node1" presStyleIdx="0" presStyleCnt="1" custLinFactNeighborY="-125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B5A036-EC12-4D4B-96B7-C2DA3F68E14F}" type="presOf" srcId="{4B52F623-9EDD-4639-8F4F-A60159388BAE}" destId="{13583DBC-89D5-4A61-947C-7830DF8C31CC}" srcOrd="0" destOrd="0" presId="urn:microsoft.com/office/officeart/2005/8/layout/vList2"/>
    <dgm:cxn modelId="{608833F9-37E9-42DD-83EC-C37F2CDC3D67}" srcId="{AA54ED0A-A7A9-4E1B-9CF6-A7AF3F2D899A}" destId="{4B52F623-9EDD-4639-8F4F-A60159388BAE}" srcOrd="0" destOrd="0" parTransId="{D3F17484-F4DD-48C2-BF74-EA7256022C97}" sibTransId="{E112BCE9-1548-42DC-938C-2E227E221339}"/>
    <dgm:cxn modelId="{D36AD5E2-6766-4D2D-918D-7438059E4981}" type="presOf" srcId="{AA54ED0A-A7A9-4E1B-9CF6-A7AF3F2D899A}" destId="{DC3E2338-4F7B-49E8-8119-14A26B802010}" srcOrd="0" destOrd="0" presId="urn:microsoft.com/office/officeart/2005/8/layout/vList2"/>
    <dgm:cxn modelId="{52732261-2FD1-4DBF-B543-3A4706643B6D}" type="presParOf" srcId="{DC3E2338-4F7B-49E8-8119-14A26B802010}" destId="{13583DBC-89D5-4A61-947C-7830DF8C31CC}" srcOrd="0" destOrd="0" presId="urn:microsoft.com/office/officeart/2005/8/layout/vList2"/>
  </dgm:cxnLst>
  <dgm:bg/>
  <dgm:whole/>
</dgm:dataModel>
</file>

<file path=ppt/diagrams/data97.xml><?xml version="1.0" encoding="utf-8"?>
<dgm:dataModel xmlns:dgm="http://schemas.openxmlformats.org/drawingml/2006/diagram" xmlns:a="http://schemas.openxmlformats.org/drawingml/2006/main">
  <dgm:ptLst>
    <dgm:pt modelId="{007B261E-B9F0-4455-A3D5-2DF1B0790E80}" type="doc">
      <dgm:prSet loTypeId="urn:microsoft.com/office/officeart/2005/8/layout/vList2" loCatId="list" qsTypeId="urn:microsoft.com/office/officeart/2005/8/quickstyle/simple3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429C0406-0F06-49C2-90A6-611B6C63F454}" type="pres">
      <dgm:prSet presAssocID="{007B261E-B9F0-4455-A3D5-2DF1B0790E8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8112E72-8BBD-4032-8C2A-C36AD0BADC9D}" type="presOf" srcId="{007B261E-B9F0-4455-A3D5-2DF1B0790E80}" destId="{429C0406-0F06-49C2-90A6-611B6C63F454}" srcOrd="0" destOrd="0" presId="urn:microsoft.com/office/officeart/2005/8/layout/vList2"/>
  </dgm:cxnLst>
  <dgm:bg/>
  <dgm:whole/>
</dgm:dataModel>
</file>

<file path=ppt/diagrams/data98.xml><?xml version="1.0" encoding="utf-8"?>
<dgm:dataModel xmlns:dgm="http://schemas.openxmlformats.org/drawingml/2006/diagram" xmlns:a="http://schemas.openxmlformats.org/drawingml/2006/main">
  <dgm:ptLst>
    <dgm:pt modelId="{1EC364E1-7ED0-462F-A115-BC8CDC6D1077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45FA3132-A72B-4FD4-B887-03F9B0AC5975}">
      <dgm:prSet/>
      <dgm:spPr/>
      <dgm:t>
        <a:bodyPr/>
        <a:lstStyle/>
        <a:p>
          <a:pPr algn="ctr" rtl="0"/>
          <a:r>
            <a:rPr lang="ru-RU" b="0" i="0" baseline="0" dirty="0" smtClean="0">
              <a:solidFill>
                <a:srgbClr val="002060"/>
              </a:solidFill>
            </a:rPr>
            <a:t>Спасибо за внимание!</a:t>
          </a:r>
          <a:endParaRPr lang="ru-RU" b="0" i="0" baseline="0" dirty="0">
            <a:solidFill>
              <a:srgbClr val="002060"/>
            </a:solidFill>
          </a:endParaRPr>
        </a:p>
      </dgm:t>
    </dgm:pt>
    <dgm:pt modelId="{C70CA675-4524-41E3-9A8A-CF746AE66EC0}" type="parTrans" cxnId="{6FB97769-5557-44BC-9540-FF6FCE56F8ED}">
      <dgm:prSet/>
      <dgm:spPr/>
      <dgm:t>
        <a:bodyPr/>
        <a:lstStyle/>
        <a:p>
          <a:endParaRPr lang="ru-RU"/>
        </a:p>
      </dgm:t>
    </dgm:pt>
    <dgm:pt modelId="{BAB340B5-9E77-49B3-B817-26928E79E497}" type="sibTrans" cxnId="{6FB97769-5557-44BC-9540-FF6FCE56F8ED}">
      <dgm:prSet/>
      <dgm:spPr/>
      <dgm:t>
        <a:bodyPr/>
        <a:lstStyle/>
        <a:p>
          <a:endParaRPr lang="ru-RU"/>
        </a:p>
      </dgm:t>
    </dgm:pt>
    <dgm:pt modelId="{9DC503EA-4954-4EF2-9B30-5F1753387B63}" type="pres">
      <dgm:prSet presAssocID="{1EC364E1-7ED0-462F-A115-BC8CDC6D107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BB6A65-DE37-4B18-97A7-DFE4846E9361}" type="pres">
      <dgm:prSet presAssocID="{45FA3132-A72B-4FD4-B887-03F9B0AC5975}" presName="parentText" presStyleLbl="node1" presStyleIdx="0" presStyleCnt="1" custLinFactNeighborX="-91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978C61-9233-4117-AD9E-AD36A5FD49FD}" type="presOf" srcId="{45FA3132-A72B-4FD4-B887-03F9B0AC5975}" destId="{DBBB6A65-DE37-4B18-97A7-DFE4846E9361}" srcOrd="0" destOrd="0" presId="urn:microsoft.com/office/officeart/2005/8/layout/vList2"/>
    <dgm:cxn modelId="{AEB12C9E-10F6-467C-A941-9F59F0A59EA6}" type="presOf" srcId="{1EC364E1-7ED0-462F-A115-BC8CDC6D1077}" destId="{9DC503EA-4954-4EF2-9B30-5F1753387B63}" srcOrd="0" destOrd="0" presId="urn:microsoft.com/office/officeart/2005/8/layout/vList2"/>
    <dgm:cxn modelId="{6FB97769-5557-44BC-9540-FF6FCE56F8ED}" srcId="{1EC364E1-7ED0-462F-A115-BC8CDC6D1077}" destId="{45FA3132-A72B-4FD4-B887-03F9B0AC5975}" srcOrd="0" destOrd="0" parTransId="{C70CA675-4524-41E3-9A8A-CF746AE66EC0}" sibTransId="{BAB340B5-9E77-49B3-B817-26928E79E497}"/>
    <dgm:cxn modelId="{27522AC1-627F-4452-9D7E-063CA9C73DE7}" type="presParOf" srcId="{9DC503EA-4954-4EF2-9B30-5F1753387B63}" destId="{DBBB6A65-DE37-4B18-97A7-DFE4846E9361}" srcOrd="0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0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85778CE-1C0D-4128-B3A7-412AFB26D074}" type="datetimeFigureOut">
              <a:rPr lang="ru-RU"/>
              <a:pPr>
                <a:defRPr/>
              </a:pPr>
              <a:t>04.04.2012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A2C167F-176F-4E4D-8DFE-2EA7E33B48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C5F7F5E-74E7-4B36-9BBC-4BC7AFE082C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A24B1F0-1C18-463E-9D95-FF00BD810C3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52C047C-DC91-4DF2-A120-3800D788302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004D852-EC05-4745-8841-71B7FC6A0FA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0396867-948D-4668-A410-2FB05C2527A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858180" cy="1470025"/>
          </a:xfrm>
        </p:spPr>
        <p:txBody>
          <a:bodyPr/>
          <a:lstStyle>
            <a:lvl1pPr>
              <a:defRPr baseline="0">
                <a:ea typeface="+mj-ea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3071810"/>
            <a:ext cx="8001056" cy="6429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994D34-48F3-44BC-9615-13BE679BFA5C}" type="datetimeFigureOut">
              <a:rPr lang="ru-RU" smtClean="0"/>
              <a:pPr>
                <a:defRPr/>
              </a:pPr>
              <a:t>04.04.2012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1FE787-2A2D-474F-8C65-5B6FDB9CA6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9C426C-EC63-47B2-9F97-E1170F13A4CB}" type="datetimeFigureOut">
              <a:rPr lang="ru-RU" smtClean="0"/>
              <a:pPr>
                <a:defRPr/>
              </a:pPr>
              <a:t>04.04.2012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E7334A-0C52-444C-8DCA-B12BF4042E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709C96-7A22-442D-8D09-6E62E653CC18}" type="datetimeFigureOut">
              <a:rPr lang="ru-RU" smtClean="0"/>
              <a:pPr>
                <a:defRPr/>
              </a:pPr>
              <a:t>04.04.2012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A5DE1-03B8-4044-93F9-D7D5CA62FA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B78CAC-4D34-4935-BE02-4D9C24B21D77}" type="datetimeFigureOut">
              <a:rPr lang="ru-RU" smtClean="0"/>
              <a:pPr>
                <a:defRPr/>
              </a:pPr>
              <a:t>04.04.2012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1F8471-268E-4E0E-8911-556C0D1189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1BF904-52EC-414D-83F3-0A451320DB66}" type="datetimeFigureOut">
              <a:rPr lang="ru-RU" smtClean="0"/>
              <a:pPr>
                <a:defRPr/>
              </a:pPr>
              <a:t>04.04.2012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C04EEE-4B1D-4699-A0AF-746C4F74E7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04A849-CE00-409A-9789-006F6E30C766}" type="datetimeFigureOut">
              <a:rPr lang="ru-RU" smtClean="0"/>
              <a:pPr>
                <a:defRPr/>
              </a:pPr>
              <a:t>04.04.2012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E23DEC-FE63-4D55-A0F9-0BBA142E99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F094CF-3FF9-479C-B558-B103720F19FD}" type="datetimeFigureOut">
              <a:rPr lang="ru-RU" smtClean="0"/>
              <a:pPr>
                <a:defRPr/>
              </a:pPr>
              <a:t>04.04.2012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2916E4-385B-4B19-A2D5-0336EFAC61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76FB9B-AF94-49CD-BA80-D3B8014DA0BA}" type="datetimeFigureOut">
              <a:rPr lang="ru-RU" smtClean="0"/>
              <a:pPr>
                <a:defRPr/>
              </a:pPr>
              <a:t>04.04.2012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124AAC-49BC-4FA2-81E2-8D1264A4E4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1B7C5C-09F5-4D67-A53F-06495BD0ADA2}" type="datetimeFigureOut">
              <a:rPr lang="ru-RU" smtClean="0"/>
              <a:pPr>
                <a:defRPr/>
              </a:pPr>
              <a:t>04.04.2012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D03479-E95B-42B2-B90D-1A3C308747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F11D72-4610-4563-8677-23B594841DFD}" type="datetimeFigureOut">
              <a:rPr lang="ru-RU" smtClean="0"/>
              <a:pPr>
                <a:defRPr/>
              </a:pPr>
              <a:t>04.04.2012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09073-7BA7-46D5-94DD-3D728BC4FE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2F1239-F6B5-4B2D-B012-92A5D1523F40}" type="datetimeFigureOut">
              <a:rPr lang="ru-RU" smtClean="0"/>
              <a:pPr>
                <a:defRPr/>
              </a:pPr>
              <a:t>04.04.2012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5B29F6-F04D-44E8-9F9D-EC34E3553D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A28D695A-D003-4A05-9DA1-D32548F09794}" type="datetimeFigureOut">
              <a:rPr lang="ru-RU" smtClean="0"/>
              <a:pPr>
                <a:defRPr/>
              </a:pPr>
              <a:t>04.04.2012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B56F3F76-66FA-478F-B0BF-7E25E920FB4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 baseline="0">
          <a:ln w="1905">
            <a:solidFill>
              <a:schemeClr val="bg1">
                <a:lumMod val="95000"/>
              </a:schemeClr>
            </a:solidFill>
          </a:ln>
          <a:solidFill>
            <a:srgbClr val="00339A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+mj-lt"/>
          <a:ea typeface="+mj-ea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 baseline="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 baseline="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 baseline="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 baseline="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 baseline="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6.xml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6.xml"/><Relationship Id="rId4" Type="http://schemas.openxmlformats.org/officeDocument/2006/relationships/diagramQuickStyle" Target="../diagrams/quickStyle3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7.xml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7.xml"/><Relationship Id="rId4" Type="http://schemas.openxmlformats.org/officeDocument/2006/relationships/diagramQuickStyle" Target="../diagrams/quickStyle37.xml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diagramLayout" Target="../diagrams/layout40.xml"/><Relationship Id="rId18" Type="http://schemas.openxmlformats.org/officeDocument/2006/relationships/diagramQuickStyle" Target="../diagrams/quickStyle41.xml"/><Relationship Id="rId26" Type="http://schemas.openxmlformats.org/officeDocument/2006/relationships/diagramQuickStyle" Target="../diagrams/quickStyle43.xml"/><Relationship Id="rId39" Type="http://schemas.openxmlformats.org/officeDocument/2006/relationships/diagramColors" Target="../diagrams/colors46.xml"/><Relationship Id="rId21" Type="http://schemas.openxmlformats.org/officeDocument/2006/relationships/diagramLayout" Target="../diagrams/layout42.xml"/><Relationship Id="rId34" Type="http://schemas.openxmlformats.org/officeDocument/2006/relationships/diagramQuickStyle" Target="../diagrams/quickStyle45.xml"/><Relationship Id="rId42" Type="http://schemas.openxmlformats.org/officeDocument/2006/relationships/diagramQuickStyle" Target="../diagrams/quickStyle47.xml"/><Relationship Id="rId47" Type="http://schemas.openxmlformats.org/officeDocument/2006/relationships/diagramColors" Target="../diagrams/colors48.xml"/><Relationship Id="rId50" Type="http://schemas.openxmlformats.org/officeDocument/2006/relationships/diagramQuickStyle" Target="../diagrams/quickStyle49.xml"/><Relationship Id="rId55" Type="http://schemas.openxmlformats.org/officeDocument/2006/relationships/diagramColors" Target="../diagrams/colors50.xml"/><Relationship Id="rId7" Type="http://schemas.openxmlformats.org/officeDocument/2006/relationships/image" Target="../media/image7.gif"/><Relationship Id="rId12" Type="http://schemas.openxmlformats.org/officeDocument/2006/relationships/diagramData" Target="../diagrams/data40.xml"/><Relationship Id="rId17" Type="http://schemas.openxmlformats.org/officeDocument/2006/relationships/diagramLayout" Target="../diagrams/layout41.xml"/><Relationship Id="rId25" Type="http://schemas.openxmlformats.org/officeDocument/2006/relationships/diagramLayout" Target="../diagrams/layout43.xml"/><Relationship Id="rId33" Type="http://schemas.openxmlformats.org/officeDocument/2006/relationships/diagramLayout" Target="../diagrams/layout45.xml"/><Relationship Id="rId38" Type="http://schemas.openxmlformats.org/officeDocument/2006/relationships/diagramQuickStyle" Target="../diagrams/quickStyle46.xml"/><Relationship Id="rId46" Type="http://schemas.openxmlformats.org/officeDocument/2006/relationships/diagramQuickStyle" Target="../diagrams/quickStyle48.xml"/><Relationship Id="rId59" Type="http://schemas.openxmlformats.org/officeDocument/2006/relationships/diagramColors" Target="../diagrams/colors51.xml"/><Relationship Id="rId2" Type="http://schemas.openxmlformats.org/officeDocument/2006/relationships/diagramData" Target="../diagrams/data38.xml"/><Relationship Id="rId16" Type="http://schemas.openxmlformats.org/officeDocument/2006/relationships/diagramData" Target="../diagrams/data41.xml"/><Relationship Id="rId20" Type="http://schemas.openxmlformats.org/officeDocument/2006/relationships/diagramData" Target="../diagrams/data42.xml"/><Relationship Id="rId29" Type="http://schemas.openxmlformats.org/officeDocument/2006/relationships/diagramLayout" Target="../diagrams/layout44.xml"/><Relationship Id="rId41" Type="http://schemas.openxmlformats.org/officeDocument/2006/relationships/diagramLayout" Target="../diagrams/layout47.xml"/><Relationship Id="rId54" Type="http://schemas.openxmlformats.org/officeDocument/2006/relationships/diagramQuickStyle" Target="../diagrams/quickStyle5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sovi.com.ua/uroki_sovi/arifmetika/pictures/12.jpg" TargetMode="External"/><Relationship Id="rId11" Type="http://schemas.openxmlformats.org/officeDocument/2006/relationships/diagramColors" Target="../diagrams/colors39.xml"/><Relationship Id="rId24" Type="http://schemas.openxmlformats.org/officeDocument/2006/relationships/diagramData" Target="../diagrams/data43.xml"/><Relationship Id="rId32" Type="http://schemas.openxmlformats.org/officeDocument/2006/relationships/diagramData" Target="../diagrams/data45.xml"/><Relationship Id="rId37" Type="http://schemas.openxmlformats.org/officeDocument/2006/relationships/diagramLayout" Target="../diagrams/layout46.xml"/><Relationship Id="rId40" Type="http://schemas.openxmlformats.org/officeDocument/2006/relationships/diagramData" Target="../diagrams/data47.xml"/><Relationship Id="rId45" Type="http://schemas.openxmlformats.org/officeDocument/2006/relationships/diagramLayout" Target="../diagrams/layout48.xml"/><Relationship Id="rId53" Type="http://schemas.openxmlformats.org/officeDocument/2006/relationships/diagramLayout" Target="../diagrams/layout50.xml"/><Relationship Id="rId58" Type="http://schemas.openxmlformats.org/officeDocument/2006/relationships/diagramQuickStyle" Target="../diagrams/quickStyle51.xml"/><Relationship Id="rId5" Type="http://schemas.openxmlformats.org/officeDocument/2006/relationships/diagramColors" Target="../diagrams/colors38.xml"/><Relationship Id="rId15" Type="http://schemas.openxmlformats.org/officeDocument/2006/relationships/diagramColors" Target="../diagrams/colors40.xml"/><Relationship Id="rId23" Type="http://schemas.openxmlformats.org/officeDocument/2006/relationships/diagramColors" Target="../diagrams/colors42.xml"/><Relationship Id="rId28" Type="http://schemas.openxmlformats.org/officeDocument/2006/relationships/diagramData" Target="../diagrams/data44.xml"/><Relationship Id="rId36" Type="http://schemas.openxmlformats.org/officeDocument/2006/relationships/diagramData" Target="../diagrams/data46.xml"/><Relationship Id="rId49" Type="http://schemas.openxmlformats.org/officeDocument/2006/relationships/diagramLayout" Target="../diagrams/layout49.xml"/><Relationship Id="rId57" Type="http://schemas.openxmlformats.org/officeDocument/2006/relationships/diagramLayout" Target="../diagrams/layout51.xml"/><Relationship Id="rId10" Type="http://schemas.openxmlformats.org/officeDocument/2006/relationships/diagramQuickStyle" Target="../diagrams/quickStyle39.xml"/><Relationship Id="rId19" Type="http://schemas.openxmlformats.org/officeDocument/2006/relationships/diagramColors" Target="../diagrams/colors41.xml"/><Relationship Id="rId31" Type="http://schemas.openxmlformats.org/officeDocument/2006/relationships/diagramColors" Target="../diagrams/colors44.xml"/><Relationship Id="rId44" Type="http://schemas.openxmlformats.org/officeDocument/2006/relationships/diagramData" Target="../diagrams/data48.xml"/><Relationship Id="rId52" Type="http://schemas.openxmlformats.org/officeDocument/2006/relationships/diagramData" Target="../diagrams/data50.xml"/><Relationship Id="rId4" Type="http://schemas.openxmlformats.org/officeDocument/2006/relationships/diagramQuickStyle" Target="../diagrams/quickStyle38.xml"/><Relationship Id="rId9" Type="http://schemas.openxmlformats.org/officeDocument/2006/relationships/diagramLayout" Target="../diagrams/layout39.xml"/><Relationship Id="rId14" Type="http://schemas.openxmlformats.org/officeDocument/2006/relationships/diagramQuickStyle" Target="../diagrams/quickStyle40.xml"/><Relationship Id="rId22" Type="http://schemas.openxmlformats.org/officeDocument/2006/relationships/diagramQuickStyle" Target="../diagrams/quickStyle42.xml"/><Relationship Id="rId27" Type="http://schemas.openxmlformats.org/officeDocument/2006/relationships/diagramColors" Target="../diagrams/colors43.xml"/><Relationship Id="rId30" Type="http://schemas.openxmlformats.org/officeDocument/2006/relationships/diagramQuickStyle" Target="../diagrams/quickStyle44.xml"/><Relationship Id="rId35" Type="http://schemas.openxmlformats.org/officeDocument/2006/relationships/diagramColors" Target="../diagrams/colors45.xml"/><Relationship Id="rId43" Type="http://schemas.openxmlformats.org/officeDocument/2006/relationships/diagramColors" Target="../diagrams/colors47.xml"/><Relationship Id="rId48" Type="http://schemas.openxmlformats.org/officeDocument/2006/relationships/diagramData" Target="../diagrams/data49.xml"/><Relationship Id="rId56" Type="http://schemas.openxmlformats.org/officeDocument/2006/relationships/diagramData" Target="../diagrams/data51.xml"/><Relationship Id="rId8" Type="http://schemas.openxmlformats.org/officeDocument/2006/relationships/diagramData" Target="../diagrams/data39.xml"/><Relationship Id="rId51" Type="http://schemas.openxmlformats.org/officeDocument/2006/relationships/diagramColors" Target="../diagrams/colors49.xml"/><Relationship Id="rId3" Type="http://schemas.openxmlformats.org/officeDocument/2006/relationships/diagramLayout" Target="../diagrams/layout38.xml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diagramLayout" Target="../diagrams/layout54.xml"/><Relationship Id="rId18" Type="http://schemas.openxmlformats.org/officeDocument/2006/relationships/diagramQuickStyle" Target="../diagrams/quickStyle55.xml"/><Relationship Id="rId26" Type="http://schemas.openxmlformats.org/officeDocument/2006/relationships/diagramQuickStyle" Target="../diagrams/quickStyle57.xml"/><Relationship Id="rId39" Type="http://schemas.openxmlformats.org/officeDocument/2006/relationships/diagramColors" Target="../diagrams/colors60.xml"/><Relationship Id="rId21" Type="http://schemas.openxmlformats.org/officeDocument/2006/relationships/diagramLayout" Target="../diagrams/layout56.xml"/><Relationship Id="rId34" Type="http://schemas.openxmlformats.org/officeDocument/2006/relationships/diagramQuickStyle" Target="../diagrams/quickStyle59.xml"/><Relationship Id="rId42" Type="http://schemas.openxmlformats.org/officeDocument/2006/relationships/diagramQuickStyle" Target="../diagrams/quickStyle61.xml"/><Relationship Id="rId47" Type="http://schemas.openxmlformats.org/officeDocument/2006/relationships/diagramColors" Target="../diagrams/colors62.xml"/><Relationship Id="rId50" Type="http://schemas.openxmlformats.org/officeDocument/2006/relationships/diagramQuickStyle" Target="../diagrams/quickStyle63.xml"/><Relationship Id="rId55" Type="http://schemas.openxmlformats.org/officeDocument/2006/relationships/diagramColors" Target="../diagrams/colors64.xml"/><Relationship Id="rId63" Type="http://schemas.openxmlformats.org/officeDocument/2006/relationships/diagramColors" Target="../diagrams/colors66.xml"/><Relationship Id="rId7" Type="http://schemas.openxmlformats.org/officeDocument/2006/relationships/diagramColors" Target="../diagrams/colors52.xml"/><Relationship Id="rId2" Type="http://schemas.openxmlformats.org/officeDocument/2006/relationships/hyperlink" Target="http://usovi.com.ua/uroki_sovi/arifmetika/pictures/13.jpg" TargetMode="External"/><Relationship Id="rId16" Type="http://schemas.openxmlformats.org/officeDocument/2006/relationships/diagramData" Target="../diagrams/data55.xml"/><Relationship Id="rId20" Type="http://schemas.openxmlformats.org/officeDocument/2006/relationships/diagramData" Target="../diagrams/data56.xml"/><Relationship Id="rId29" Type="http://schemas.openxmlformats.org/officeDocument/2006/relationships/diagramLayout" Target="../diagrams/layout58.xml"/><Relationship Id="rId41" Type="http://schemas.openxmlformats.org/officeDocument/2006/relationships/diagramLayout" Target="../diagrams/layout61.xml"/><Relationship Id="rId54" Type="http://schemas.openxmlformats.org/officeDocument/2006/relationships/diagramQuickStyle" Target="../diagrams/quickStyle64.xml"/><Relationship Id="rId62" Type="http://schemas.openxmlformats.org/officeDocument/2006/relationships/diagramQuickStyle" Target="../diagrams/quickStyle66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52.xml"/><Relationship Id="rId11" Type="http://schemas.openxmlformats.org/officeDocument/2006/relationships/diagramColors" Target="../diagrams/colors53.xml"/><Relationship Id="rId24" Type="http://schemas.openxmlformats.org/officeDocument/2006/relationships/diagramData" Target="../diagrams/data57.xml"/><Relationship Id="rId32" Type="http://schemas.openxmlformats.org/officeDocument/2006/relationships/diagramData" Target="../diagrams/data59.xml"/><Relationship Id="rId37" Type="http://schemas.openxmlformats.org/officeDocument/2006/relationships/diagramLayout" Target="../diagrams/layout60.xml"/><Relationship Id="rId40" Type="http://schemas.openxmlformats.org/officeDocument/2006/relationships/diagramData" Target="../diagrams/data61.xml"/><Relationship Id="rId45" Type="http://schemas.openxmlformats.org/officeDocument/2006/relationships/diagramLayout" Target="../diagrams/layout62.xml"/><Relationship Id="rId53" Type="http://schemas.openxmlformats.org/officeDocument/2006/relationships/diagramLayout" Target="../diagrams/layout64.xml"/><Relationship Id="rId58" Type="http://schemas.openxmlformats.org/officeDocument/2006/relationships/diagramQuickStyle" Target="../diagrams/quickStyle65.xml"/><Relationship Id="rId5" Type="http://schemas.openxmlformats.org/officeDocument/2006/relationships/diagramLayout" Target="../diagrams/layout52.xml"/><Relationship Id="rId15" Type="http://schemas.openxmlformats.org/officeDocument/2006/relationships/diagramColors" Target="../diagrams/colors54.xml"/><Relationship Id="rId23" Type="http://schemas.openxmlformats.org/officeDocument/2006/relationships/diagramColors" Target="../diagrams/colors56.xml"/><Relationship Id="rId28" Type="http://schemas.openxmlformats.org/officeDocument/2006/relationships/diagramData" Target="../diagrams/data58.xml"/><Relationship Id="rId36" Type="http://schemas.openxmlformats.org/officeDocument/2006/relationships/diagramData" Target="../diagrams/data60.xml"/><Relationship Id="rId49" Type="http://schemas.openxmlformats.org/officeDocument/2006/relationships/diagramLayout" Target="../diagrams/layout63.xml"/><Relationship Id="rId57" Type="http://schemas.openxmlformats.org/officeDocument/2006/relationships/diagramLayout" Target="../diagrams/layout65.xml"/><Relationship Id="rId61" Type="http://schemas.openxmlformats.org/officeDocument/2006/relationships/diagramLayout" Target="../diagrams/layout66.xml"/><Relationship Id="rId10" Type="http://schemas.openxmlformats.org/officeDocument/2006/relationships/diagramQuickStyle" Target="../diagrams/quickStyle53.xml"/><Relationship Id="rId19" Type="http://schemas.openxmlformats.org/officeDocument/2006/relationships/diagramColors" Target="../diagrams/colors55.xml"/><Relationship Id="rId31" Type="http://schemas.openxmlformats.org/officeDocument/2006/relationships/diagramColors" Target="../diagrams/colors58.xml"/><Relationship Id="rId44" Type="http://schemas.openxmlformats.org/officeDocument/2006/relationships/diagramData" Target="../diagrams/data62.xml"/><Relationship Id="rId52" Type="http://schemas.openxmlformats.org/officeDocument/2006/relationships/diagramData" Target="../diagrams/data64.xml"/><Relationship Id="rId60" Type="http://schemas.openxmlformats.org/officeDocument/2006/relationships/diagramData" Target="../diagrams/data66.xml"/><Relationship Id="rId4" Type="http://schemas.openxmlformats.org/officeDocument/2006/relationships/diagramData" Target="../diagrams/data52.xml"/><Relationship Id="rId9" Type="http://schemas.openxmlformats.org/officeDocument/2006/relationships/diagramLayout" Target="../diagrams/layout53.xml"/><Relationship Id="rId14" Type="http://schemas.openxmlformats.org/officeDocument/2006/relationships/diagramQuickStyle" Target="../diagrams/quickStyle54.xml"/><Relationship Id="rId22" Type="http://schemas.openxmlformats.org/officeDocument/2006/relationships/diagramQuickStyle" Target="../diagrams/quickStyle56.xml"/><Relationship Id="rId27" Type="http://schemas.openxmlformats.org/officeDocument/2006/relationships/diagramColors" Target="../diagrams/colors57.xml"/><Relationship Id="rId30" Type="http://schemas.openxmlformats.org/officeDocument/2006/relationships/diagramQuickStyle" Target="../diagrams/quickStyle58.xml"/><Relationship Id="rId35" Type="http://schemas.openxmlformats.org/officeDocument/2006/relationships/diagramColors" Target="../diagrams/colors59.xml"/><Relationship Id="rId43" Type="http://schemas.openxmlformats.org/officeDocument/2006/relationships/diagramColors" Target="../diagrams/colors61.xml"/><Relationship Id="rId48" Type="http://schemas.openxmlformats.org/officeDocument/2006/relationships/diagramData" Target="../diagrams/data63.xml"/><Relationship Id="rId56" Type="http://schemas.openxmlformats.org/officeDocument/2006/relationships/diagramData" Target="../diagrams/data65.xml"/><Relationship Id="rId64" Type="http://schemas.openxmlformats.org/officeDocument/2006/relationships/slide" Target="slide2.xml"/><Relationship Id="rId8" Type="http://schemas.openxmlformats.org/officeDocument/2006/relationships/diagramData" Target="../diagrams/data53.xml"/><Relationship Id="rId51" Type="http://schemas.openxmlformats.org/officeDocument/2006/relationships/diagramColors" Target="../diagrams/colors63.xml"/><Relationship Id="rId3" Type="http://schemas.openxmlformats.org/officeDocument/2006/relationships/image" Target="../media/image8.png"/><Relationship Id="rId12" Type="http://schemas.openxmlformats.org/officeDocument/2006/relationships/diagramData" Target="../diagrams/data54.xml"/><Relationship Id="rId17" Type="http://schemas.openxmlformats.org/officeDocument/2006/relationships/diagramLayout" Target="../diagrams/layout55.xml"/><Relationship Id="rId25" Type="http://schemas.openxmlformats.org/officeDocument/2006/relationships/diagramLayout" Target="../diagrams/layout57.xml"/><Relationship Id="rId33" Type="http://schemas.openxmlformats.org/officeDocument/2006/relationships/diagramLayout" Target="../diagrams/layout59.xml"/><Relationship Id="rId38" Type="http://schemas.openxmlformats.org/officeDocument/2006/relationships/diagramQuickStyle" Target="../diagrams/quickStyle60.xml"/><Relationship Id="rId46" Type="http://schemas.openxmlformats.org/officeDocument/2006/relationships/diagramQuickStyle" Target="../diagrams/quickStyle62.xml"/><Relationship Id="rId59" Type="http://schemas.openxmlformats.org/officeDocument/2006/relationships/diagramColors" Target="../diagrams/colors6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7.xml"/><Relationship Id="rId5" Type="http://schemas.openxmlformats.org/officeDocument/2006/relationships/diagramQuickStyle" Target="../diagrams/quickStyle67.xml"/><Relationship Id="rId4" Type="http://schemas.openxmlformats.org/officeDocument/2006/relationships/diagramLayout" Target="../diagrams/layout6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8.xml"/><Relationship Id="rId2" Type="http://schemas.openxmlformats.org/officeDocument/2006/relationships/diagramData" Target="../diagrams/data68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68.xml"/><Relationship Id="rId4" Type="http://schemas.openxmlformats.org/officeDocument/2006/relationships/diagramQuickStyle" Target="../diagrams/quickStyle6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9.xml"/><Relationship Id="rId2" Type="http://schemas.openxmlformats.org/officeDocument/2006/relationships/diagramData" Target="../diagrams/data69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69.xml"/><Relationship Id="rId4" Type="http://schemas.openxmlformats.org/officeDocument/2006/relationships/diagramQuickStyle" Target="../diagrams/quickStyle6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0.xml"/><Relationship Id="rId5" Type="http://schemas.openxmlformats.org/officeDocument/2006/relationships/diagramQuickStyle" Target="../diagrams/quickStyle70.xml"/><Relationship Id="rId4" Type="http://schemas.openxmlformats.org/officeDocument/2006/relationships/diagramLayout" Target="../diagrams/layout70.xml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diagramLayout" Target="../diagrams/layout73.xml"/><Relationship Id="rId18" Type="http://schemas.openxmlformats.org/officeDocument/2006/relationships/diagramQuickStyle" Target="../diagrams/quickStyle74.xml"/><Relationship Id="rId26" Type="http://schemas.openxmlformats.org/officeDocument/2006/relationships/diagramQuickStyle" Target="../diagrams/quickStyle76.xml"/><Relationship Id="rId39" Type="http://schemas.openxmlformats.org/officeDocument/2006/relationships/diagramColors" Target="../diagrams/colors79.xml"/><Relationship Id="rId21" Type="http://schemas.openxmlformats.org/officeDocument/2006/relationships/diagramLayout" Target="../diagrams/layout75.xml"/><Relationship Id="rId34" Type="http://schemas.openxmlformats.org/officeDocument/2006/relationships/diagramQuickStyle" Target="../diagrams/quickStyle78.xml"/><Relationship Id="rId42" Type="http://schemas.openxmlformats.org/officeDocument/2006/relationships/diagramQuickStyle" Target="../diagrams/quickStyle80.xml"/><Relationship Id="rId47" Type="http://schemas.openxmlformats.org/officeDocument/2006/relationships/diagramColors" Target="../diagrams/colors81.xml"/><Relationship Id="rId50" Type="http://schemas.openxmlformats.org/officeDocument/2006/relationships/diagramQuickStyle" Target="../diagrams/quickStyle82.xml"/><Relationship Id="rId55" Type="http://schemas.openxmlformats.org/officeDocument/2006/relationships/diagramColors" Target="../diagrams/colors83.xml"/><Relationship Id="rId7" Type="http://schemas.openxmlformats.org/officeDocument/2006/relationships/diagramColors" Target="../diagrams/colors71.xml"/><Relationship Id="rId12" Type="http://schemas.openxmlformats.org/officeDocument/2006/relationships/diagramData" Target="../diagrams/data73.xml"/><Relationship Id="rId17" Type="http://schemas.openxmlformats.org/officeDocument/2006/relationships/diagramLayout" Target="../diagrams/layout74.xml"/><Relationship Id="rId25" Type="http://schemas.openxmlformats.org/officeDocument/2006/relationships/diagramLayout" Target="../diagrams/layout76.xml"/><Relationship Id="rId33" Type="http://schemas.openxmlformats.org/officeDocument/2006/relationships/diagramLayout" Target="../diagrams/layout78.xml"/><Relationship Id="rId38" Type="http://schemas.openxmlformats.org/officeDocument/2006/relationships/diagramQuickStyle" Target="../diagrams/quickStyle79.xml"/><Relationship Id="rId46" Type="http://schemas.openxmlformats.org/officeDocument/2006/relationships/diagramQuickStyle" Target="../diagrams/quickStyle81.xml"/><Relationship Id="rId2" Type="http://schemas.openxmlformats.org/officeDocument/2006/relationships/hyperlink" Target="http://usovi.com.ua/uroki_sovi/arifmetika/pictures/03.jpg" TargetMode="External"/><Relationship Id="rId16" Type="http://schemas.openxmlformats.org/officeDocument/2006/relationships/diagramData" Target="../diagrams/data74.xml"/><Relationship Id="rId20" Type="http://schemas.openxmlformats.org/officeDocument/2006/relationships/diagramData" Target="../diagrams/data75.xml"/><Relationship Id="rId29" Type="http://schemas.openxmlformats.org/officeDocument/2006/relationships/diagramLayout" Target="../diagrams/layout77.xml"/><Relationship Id="rId41" Type="http://schemas.openxmlformats.org/officeDocument/2006/relationships/diagramLayout" Target="../diagrams/layout80.xml"/><Relationship Id="rId54" Type="http://schemas.openxmlformats.org/officeDocument/2006/relationships/diagramQuickStyle" Target="../diagrams/quickStyle8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1.xml"/><Relationship Id="rId11" Type="http://schemas.openxmlformats.org/officeDocument/2006/relationships/diagramColors" Target="../diagrams/colors72.xml"/><Relationship Id="rId24" Type="http://schemas.openxmlformats.org/officeDocument/2006/relationships/diagramData" Target="../diagrams/data76.xml"/><Relationship Id="rId32" Type="http://schemas.openxmlformats.org/officeDocument/2006/relationships/diagramData" Target="../diagrams/data78.xml"/><Relationship Id="rId37" Type="http://schemas.openxmlformats.org/officeDocument/2006/relationships/diagramLayout" Target="../diagrams/layout79.xml"/><Relationship Id="rId40" Type="http://schemas.openxmlformats.org/officeDocument/2006/relationships/diagramData" Target="../diagrams/data80.xml"/><Relationship Id="rId45" Type="http://schemas.openxmlformats.org/officeDocument/2006/relationships/diagramLayout" Target="../diagrams/layout81.xml"/><Relationship Id="rId53" Type="http://schemas.openxmlformats.org/officeDocument/2006/relationships/diagramLayout" Target="../diagrams/layout83.xml"/><Relationship Id="rId5" Type="http://schemas.openxmlformats.org/officeDocument/2006/relationships/diagramLayout" Target="../diagrams/layout71.xml"/><Relationship Id="rId15" Type="http://schemas.openxmlformats.org/officeDocument/2006/relationships/diagramColors" Target="../diagrams/colors73.xml"/><Relationship Id="rId23" Type="http://schemas.openxmlformats.org/officeDocument/2006/relationships/diagramColors" Target="../diagrams/colors75.xml"/><Relationship Id="rId28" Type="http://schemas.openxmlformats.org/officeDocument/2006/relationships/diagramData" Target="../diagrams/data77.xml"/><Relationship Id="rId36" Type="http://schemas.openxmlformats.org/officeDocument/2006/relationships/diagramData" Target="../diagrams/data79.xml"/><Relationship Id="rId49" Type="http://schemas.openxmlformats.org/officeDocument/2006/relationships/diagramLayout" Target="../diagrams/layout82.xml"/><Relationship Id="rId10" Type="http://schemas.openxmlformats.org/officeDocument/2006/relationships/diagramQuickStyle" Target="../diagrams/quickStyle72.xml"/><Relationship Id="rId19" Type="http://schemas.openxmlformats.org/officeDocument/2006/relationships/diagramColors" Target="../diagrams/colors74.xml"/><Relationship Id="rId31" Type="http://schemas.openxmlformats.org/officeDocument/2006/relationships/diagramColors" Target="../diagrams/colors77.xml"/><Relationship Id="rId44" Type="http://schemas.openxmlformats.org/officeDocument/2006/relationships/diagramData" Target="../diagrams/data81.xml"/><Relationship Id="rId52" Type="http://schemas.openxmlformats.org/officeDocument/2006/relationships/diagramData" Target="../diagrams/data83.xml"/><Relationship Id="rId4" Type="http://schemas.openxmlformats.org/officeDocument/2006/relationships/diagramData" Target="../diagrams/data71.xml"/><Relationship Id="rId9" Type="http://schemas.openxmlformats.org/officeDocument/2006/relationships/diagramLayout" Target="../diagrams/layout72.xml"/><Relationship Id="rId14" Type="http://schemas.openxmlformats.org/officeDocument/2006/relationships/diagramQuickStyle" Target="../diagrams/quickStyle73.xml"/><Relationship Id="rId22" Type="http://schemas.openxmlformats.org/officeDocument/2006/relationships/diagramQuickStyle" Target="../diagrams/quickStyle75.xml"/><Relationship Id="rId27" Type="http://schemas.openxmlformats.org/officeDocument/2006/relationships/diagramColors" Target="../diagrams/colors76.xml"/><Relationship Id="rId30" Type="http://schemas.openxmlformats.org/officeDocument/2006/relationships/diagramQuickStyle" Target="../diagrams/quickStyle77.xml"/><Relationship Id="rId35" Type="http://schemas.openxmlformats.org/officeDocument/2006/relationships/diagramColors" Target="../diagrams/colors78.xml"/><Relationship Id="rId43" Type="http://schemas.openxmlformats.org/officeDocument/2006/relationships/diagramColors" Target="../diagrams/colors80.xml"/><Relationship Id="rId48" Type="http://schemas.openxmlformats.org/officeDocument/2006/relationships/diagramData" Target="../diagrams/data82.xml"/><Relationship Id="rId8" Type="http://schemas.openxmlformats.org/officeDocument/2006/relationships/diagramData" Target="../diagrams/data72.xml"/><Relationship Id="rId51" Type="http://schemas.openxmlformats.org/officeDocument/2006/relationships/diagramColors" Target="../diagrams/colors82.xml"/><Relationship Id="rId3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slide" Target="slide9.xml"/><Relationship Id="rId3" Type="http://schemas.openxmlformats.org/officeDocument/2006/relationships/diagramData" Target="../diagrams/data2.xml"/><Relationship Id="rId7" Type="http://schemas.openxmlformats.org/officeDocument/2006/relationships/diagramData" Target="../diagrams/data3.xml"/><Relationship Id="rId12" Type="http://schemas.openxmlformats.org/officeDocument/2006/relationships/slide" Target="slide1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11" Type="http://schemas.openxmlformats.org/officeDocument/2006/relationships/slide" Target="slide3.xml"/><Relationship Id="rId5" Type="http://schemas.openxmlformats.org/officeDocument/2006/relationships/diagramQuickStyle" Target="../diagrams/quickStyle2.xml"/><Relationship Id="rId10" Type="http://schemas.openxmlformats.org/officeDocument/2006/relationships/diagramColors" Target="../diagrams/colors3.xml"/><Relationship Id="rId4" Type="http://schemas.openxmlformats.org/officeDocument/2006/relationships/diagramLayout" Target="../diagrams/layout2.xml"/><Relationship Id="rId9" Type="http://schemas.openxmlformats.org/officeDocument/2006/relationships/diagramQuickStyle" Target="../diagrams/quickStyle3.xml"/><Relationship Id="rId14" Type="http://schemas.openxmlformats.org/officeDocument/2006/relationships/slide" Target="slide21.xml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diagramLayout" Target="../diagrams/layout86.xml"/><Relationship Id="rId18" Type="http://schemas.openxmlformats.org/officeDocument/2006/relationships/diagramQuickStyle" Target="../diagrams/quickStyle87.xml"/><Relationship Id="rId26" Type="http://schemas.openxmlformats.org/officeDocument/2006/relationships/diagramQuickStyle" Target="../diagrams/quickStyle89.xml"/><Relationship Id="rId39" Type="http://schemas.openxmlformats.org/officeDocument/2006/relationships/diagramColors" Target="../diagrams/colors92.xml"/><Relationship Id="rId21" Type="http://schemas.openxmlformats.org/officeDocument/2006/relationships/diagramLayout" Target="../diagrams/layout88.xml"/><Relationship Id="rId34" Type="http://schemas.openxmlformats.org/officeDocument/2006/relationships/diagramQuickStyle" Target="../diagrams/quickStyle91.xml"/><Relationship Id="rId42" Type="http://schemas.openxmlformats.org/officeDocument/2006/relationships/diagramQuickStyle" Target="../diagrams/quickStyle93.xml"/><Relationship Id="rId47" Type="http://schemas.openxmlformats.org/officeDocument/2006/relationships/diagramColors" Target="../diagrams/colors94.xml"/><Relationship Id="rId50" Type="http://schemas.openxmlformats.org/officeDocument/2006/relationships/diagramQuickStyle" Target="../diagrams/quickStyle95.xml"/><Relationship Id="rId55" Type="http://schemas.openxmlformats.org/officeDocument/2006/relationships/diagramColors" Target="../diagrams/colors96.xml"/><Relationship Id="rId7" Type="http://schemas.openxmlformats.org/officeDocument/2006/relationships/diagramColors" Target="../diagrams/colors84.xml"/><Relationship Id="rId12" Type="http://schemas.openxmlformats.org/officeDocument/2006/relationships/diagramData" Target="../diagrams/data86.xml"/><Relationship Id="rId17" Type="http://schemas.openxmlformats.org/officeDocument/2006/relationships/diagramLayout" Target="../diagrams/layout87.xml"/><Relationship Id="rId25" Type="http://schemas.openxmlformats.org/officeDocument/2006/relationships/diagramLayout" Target="../diagrams/layout89.xml"/><Relationship Id="rId33" Type="http://schemas.openxmlformats.org/officeDocument/2006/relationships/diagramLayout" Target="../diagrams/layout91.xml"/><Relationship Id="rId38" Type="http://schemas.openxmlformats.org/officeDocument/2006/relationships/diagramQuickStyle" Target="../diagrams/quickStyle92.xml"/><Relationship Id="rId46" Type="http://schemas.openxmlformats.org/officeDocument/2006/relationships/diagramQuickStyle" Target="../diagrams/quickStyle94.xml"/><Relationship Id="rId2" Type="http://schemas.openxmlformats.org/officeDocument/2006/relationships/hyperlink" Target="http://usovi.com.ua/uroki_sovi/arifmetika/pictures/16.jpg" TargetMode="External"/><Relationship Id="rId16" Type="http://schemas.openxmlformats.org/officeDocument/2006/relationships/diagramData" Target="../diagrams/data87.xml"/><Relationship Id="rId20" Type="http://schemas.openxmlformats.org/officeDocument/2006/relationships/diagramData" Target="../diagrams/data88.xml"/><Relationship Id="rId29" Type="http://schemas.openxmlformats.org/officeDocument/2006/relationships/diagramLayout" Target="../diagrams/layout90.xml"/><Relationship Id="rId41" Type="http://schemas.openxmlformats.org/officeDocument/2006/relationships/diagramLayout" Target="../diagrams/layout93.xml"/><Relationship Id="rId54" Type="http://schemas.openxmlformats.org/officeDocument/2006/relationships/diagramQuickStyle" Target="../diagrams/quickStyle96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84.xml"/><Relationship Id="rId11" Type="http://schemas.openxmlformats.org/officeDocument/2006/relationships/diagramColors" Target="../diagrams/colors85.xml"/><Relationship Id="rId24" Type="http://schemas.openxmlformats.org/officeDocument/2006/relationships/diagramData" Target="../diagrams/data89.xml"/><Relationship Id="rId32" Type="http://schemas.openxmlformats.org/officeDocument/2006/relationships/diagramData" Target="../diagrams/data91.xml"/><Relationship Id="rId37" Type="http://schemas.openxmlformats.org/officeDocument/2006/relationships/diagramLayout" Target="../diagrams/layout92.xml"/><Relationship Id="rId40" Type="http://schemas.openxmlformats.org/officeDocument/2006/relationships/diagramData" Target="../diagrams/data93.xml"/><Relationship Id="rId45" Type="http://schemas.openxmlformats.org/officeDocument/2006/relationships/diagramLayout" Target="../diagrams/layout94.xml"/><Relationship Id="rId53" Type="http://schemas.openxmlformats.org/officeDocument/2006/relationships/diagramLayout" Target="../diagrams/layout96.xml"/><Relationship Id="rId5" Type="http://schemas.openxmlformats.org/officeDocument/2006/relationships/diagramLayout" Target="../diagrams/layout84.xml"/><Relationship Id="rId15" Type="http://schemas.openxmlformats.org/officeDocument/2006/relationships/diagramColors" Target="../diagrams/colors86.xml"/><Relationship Id="rId23" Type="http://schemas.openxmlformats.org/officeDocument/2006/relationships/diagramColors" Target="../diagrams/colors88.xml"/><Relationship Id="rId28" Type="http://schemas.openxmlformats.org/officeDocument/2006/relationships/diagramData" Target="../diagrams/data90.xml"/><Relationship Id="rId36" Type="http://schemas.openxmlformats.org/officeDocument/2006/relationships/diagramData" Target="../diagrams/data92.xml"/><Relationship Id="rId49" Type="http://schemas.openxmlformats.org/officeDocument/2006/relationships/diagramLayout" Target="../diagrams/layout95.xml"/><Relationship Id="rId10" Type="http://schemas.openxmlformats.org/officeDocument/2006/relationships/diagramQuickStyle" Target="../diagrams/quickStyle85.xml"/><Relationship Id="rId19" Type="http://schemas.openxmlformats.org/officeDocument/2006/relationships/diagramColors" Target="../diagrams/colors87.xml"/><Relationship Id="rId31" Type="http://schemas.openxmlformats.org/officeDocument/2006/relationships/diagramColors" Target="../diagrams/colors90.xml"/><Relationship Id="rId44" Type="http://schemas.openxmlformats.org/officeDocument/2006/relationships/diagramData" Target="../diagrams/data94.xml"/><Relationship Id="rId52" Type="http://schemas.openxmlformats.org/officeDocument/2006/relationships/diagramData" Target="../diagrams/data96.xml"/><Relationship Id="rId4" Type="http://schemas.openxmlformats.org/officeDocument/2006/relationships/diagramData" Target="../diagrams/data84.xml"/><Relationship Id="rId9" Type="http://schemas.openxmlformats.org/officeDocument/2006/relationships/diagramLayout" Target="../diagrams/layout85.xml"/><Relationship Id="rId14" Type="http://schemas.openxmlformats.org/officeDocument/2006/relationships/diagramQuickStyle" Target="../diagrams/quickStyle86.xml"/><Relationship Id="rId22" Type="http://schemas.openxmlformats.org/officeDocument/2006/relationships/diagramQuickStyle" Target="../diagrams/quickStyle88.xml"/><Relationship Id="rId27" Type="http://schemas.openxmlformats.org/officeDocument/2006/relationships/diagramColors" Target="../diagrams/colors89.xml"/><Relationship Id="rId30" Type="http://schemas.openxmlformats.org/officeDocument/2006/relationships/diagramQuickStyle" Target="../diagrams/quickStyle90.xml"/><Relationship Id="rId35" Type="http://schemas.openxmlformats.org/officeDocument/2006/relationships/diagramColors" Target="../diagrams/colors91.xml"/><Relationship Id="rId43" Type="http://schemas.openxmlformats.org/officeDocument/2006/relationships/diagramColors" Target="../diagrams/colors93.xml"/><Relationship Id="rId48" Type="http://schemas.openxmlformats.org/officeDocument/2006/relationships/diagramData" Target="../diagrams/data95.xml"/><Relationship Id="rId56" Type="http://schemas.openxmlformats.org/officeDocument/2006/relationships/slide" Target="slide2.xml"/><Relationship Id="rId8" Type="http://schemas.openxmlformats.org/officeDocument/2006/relationships/diagramData" Target="../diagrams/data85.xml"/><Relationship Id="rId51" Type="http://schemas.openxmlformats.org/officeDocument/2006/relationships/diagramColors" Target="../diagrams/colors95.xml"/><Relationship Id="rId3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98.xml"/><Relationship Id="rId3" Type="http://schemas.openxmlformats.org/officeDocument/2006/relationships/diagramLayout" Target="../diagrams/layout97.xml"/><Relationship Id="rId7" Type="http://schemas.openxmlformats.org/officeDocument/2006/relationships/diagramLayout" Target="../diagrams/layout98.xml"/><Relationship Id="rId2" Type="http://schemas.openxmlformats.org/officeDocument/2006/relationships/diagramData" Target="../diagrams/data97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98.xml"/><Relationship Id="rId5" Type="http://schemas.openxmlformats.org/officeDocument/2006/relationships/diagramColors" Target="../diagrams/colors97.xml"/><Relationship Id="rId4" Type="http://schemas.openxmlformats.org/officeDocument/2006/relationships/diagramQuickStyle" Target="../diagrams/quickStyle97.xml"/><Relationship Id="rId9" Type="http://schemas.openxmlformats.org/officeDocument/2006/relationships/diagramColors" Target="../diagrams/colors9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investigator.org.ua/news/3183/" TargetMode="External"/><Relationship Id="rId2" Type="http://schemas.openxmlformats.org/officeDocument/2006/relationships/hyperlink" Target="http://blogs.mail.ru/mail/nadushka-0606/46ac31563cc11226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tnc.nnov.ru/showthread.php?t=188451" TargetMode="External"/><Relationship Id="rId4" Type="http://schemas.openxmlformats.org/officeDocument/2006/relationships/hyperlink" Target="http://www.yarfoto.ru/klipart3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13" Type="http://schemas.openxmlformats.org/officeDocument/2006/relationships/diagramLayout" Target="../diagrams/layout10.xml"/><Relationship Id="rId18" Type="http://schemas.openxmlformats.org/officeDocument/2006/relationships/diagramQuickStyle" Target="../diagrams/quickStyle11.xml"/><Relationship Id="rId26" Type="http://schemas.openxmlformats.org/officeDocument/2006/relationships/diagramQuickStyle" Target="../diagrams/quickStyle13.xml"/><Relationship Id="rId39" Type="http://schemas.openxmlformats.org/officeDocument/2006/relationships/diagramColors" Target="../diagrams/colors16.xml"/><Relationship Id="rId3" Type="http://schemas.openxmlformats.org/officeDocument/2006/relationships/diagramLayout" Target="../diagrams/layout8.xml"/><Relationship Id="rId21" Type="http://schemas.openxmlformats.org/officeDocument/2006/relationships/diagramLayout" Target="../diagrams/layout12.xml"/><Relationship Id="rId34" Type="http://schemas.openxmlformats.org/officeDocument/2006/relationships/diagramQuickStyle" Target="../diagrams/quickStyle15.xml"/><Relationship Id="rId42" Type="http://schemas.openxmlformats.org/officeDocument/2006/relationships/diagramQuickStyle" Target="../diagrams/quickStyle17.xml"/><Relationship Id="rId47" Type="http://schemas.openxmlformats.org/officeDocument/2006/relationships/diagramColors" Target="../diagrams/colors18.xml"/><Relationship Id="rId7" Type="http://schemas.openxmlformats.org/officeDocument/2006/relationships/image" Target="../media/image5.jpeg"/><Relationship Id="rId12" Type="http://schemas.openxmlformats.org/officeDocument/2006/relationships/diagramData" Target="../diagrams/data10.xml"/><Relationship Id="rId17" Type="http://schemas.openxmlformats.org/officeDocument/2006/relationships/diagramLayout" Target="../diagrams/layout11.xml"/><Relationship Id="rId25" Type="http://schemas.openxmlformats.org/officeDocument/2006/relationships/diagramLayout" Target="../diagrams/layout13.xml"/><Relationship Id="rId33" Type="http://schemas.openxmlformats.org/officeDocument/2006/relationships/diagramLayout" Target="../diagrams/layout15.xml"/><Relationship Id="rId38" Type="http://schemas.openxmlformats.org/officeDocument/2006/relationships/diagramQuickStyle" Target="../diagrams/quickStyle16.xml"/><Relationship Id="rId46" Type="http://schemas.openxmlformats.org/officeDocument/2006/relationships/diagramQuickStyle" Target="../diagrams/quickStyle18.xml"/><Relationship Id="rId2" Type="http://schemas.openxmlformats.org/officeDocument/2006/relationships/diagramData" Target="../diagrams/data8.xml"/><Relationship Id="rId16" Type="http://schemas.openxmlformats.org/officeDocument/2006/relationships/diagramData" Target="../diagrams/data11.xml"/><Relationship Id="rId20" Type="http://schemas.openxmlformats.org/officeDocument/2006/relationships/diagramData" Target="../diagrams/data12.xml"/><Relationship Id="rId29" Type="http://schemas.openxmlformats.org/officeDocument/2006/relationships/diagramLayout" Target="../diagrams/layout14.xml"/><Relationship Id="rId41" Type="http://schemas.openxmlformats.org/officeDocument/2006/relationships/diagramLayout" Target="../diagrams/layout1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sovi.com.ua/uroki_sovi/arifmetika/pictures/16.jpg" TargetMode="External"/><Relationship Id="rId11" Type="http://schemas.openxmlformats.org/officeDocument/2006/relationships/diagramColors" Target="../diagrams/colors9.xml"/><Relationship Id="rId24" Type="http://schemas.openxmlformats.org/officeDocument/2006/relationships/diagramData" Target="../diagrams/data13.xml"/><Relationship Id="rId32" Type="http://schemas.openxmlformats.org/officeDocument/2006/relationships/diagramData" Target="../diagrams/data15.xml"/><Relationship Id="rId37" Type="http://schemas.openxmlformats.org/officeDocument/2006/relationships/diagramLayout" Target="../diagrams/layout16.xml"/><Relationship Id="rId40" Type="http://schemas.openxmlformats.org/officeDocument/2006/relationships/diagramData" Target="../diagrams/data17.xml"/><Relationship Id="rId45" Type="http://schemas.openxmlformats.org/officeDocument/2006/relationships/diagramLayout" Target="../diagrams/layout18.xml"/><Relationship Id="rId5" Type="http://schemas.openxmlformats.org/officeDocument/2006/relationships/diagramColors" Target="../diagrams/colors8.xml"/><Relationship Id="rId15" Type="http://schemas.openxmlformats.org/officeDocument/2006/relationships/diagramColors" Target="../diagrams/colors10.xml"/><Relationship Id="rId23" Type="http://schemas.openxmlformats.org/officeDocument/2006/relationships/diagramColors" Target="../diagrams/colors12.xml"/><Relationship Id="rId28" Type="http://schemas.openxmlformats.org/officeDocument/2006/relationships/diagramData" Target="../diagrams/data14.xml"/><Relationship Id="rId36" Type="http://schemas.openxmlformats.org/officeDocument/2006/relationships/diagramData" Target="../diagrams/data16.xml"/><Relationship Id="rId10" Type="http://schemas.openxmlformats.org/officeDocument/2006/relationships/diagramQuickStyle" Target="../diagrams/quickStyle9.xml"/><Relationship Id="rId19" Type="http://schemas.openxmlformats.org/officeDocument/2006/relationships/diagramColors" Target="../diagrams/colors11.xml"/><Relationship Id="rId31" Type="http://schemas.openxmlformats.org/officeDocument/2006/relationships/diagramColors" Target="../diagrams/colors14.xml"/><Relationship Id="rId44" Type="http://schemas.openxmlformats.org/officeDocument/2006/relationships/diagramData" Target="../diagrams/data18.xml"/><Relationship Id="rId4" Type="http://schemas.openxmlformats.org/officeDocument/2006/relationships/diagramQuickStyle" Target="../diagrams/quickStyle8.xml"/><Relationship Id="rId9" Type="http://schemas.openxmlformats.org/officeDocument/2006/relationships/diagramLayout" Target="../diagrams/layout9.xml"/><Relationship Id="rId14" Type="http://schemas.openxmlformats.org/officeDocument/2006/relationships/diagramQuickStyle" Target="../diagrams/quickStyle10.xml"/><Relationship Id="rId22" Type="http://schemas.openxmlformats.org/officeDocument/2006/relationships/diagramQuickStyle" Target="../diagrams/quickStyle12.xml"/><Relationship Id="rId27" Type="http://schemas.openxmlformats.org/officeDocument/2006/relationships/diagramColors" Target="../diagrams/colors13.xml"/><Relationship Id="rId30" Type="http://schemas.openxmlformats.org/officeDocument/2006/relationships/diagramQuickStyle" Target="../diagrams/quickStyle14.xml"/><Relationship Id="rId35" Type="http://schemas.openxmlformats.org/officeDocument/2006/relationships/diagramColors" Target="../diagrams/colors15.xml"/><Relationship Id="rId43" Type="http://schemas.openxmlformats.org/officeDocument/2006/relationships/diagramColors" Target="../diagrams/colors17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diagramLayout" Target="../diagrams/layout21.xml"/><Relationship Id="rId18" Type="http://schemas.openxmlformats.org/officeDocument/2006/relationships/diagramQuickStyle" Target="../diagrams/quickStyle22.xml"/><Relationship Id="rId26" Type="http://schemas.openxmlformats.org/officeDocument/2006/relationships/diagramQuickStyle" Target="../diagrams/quickStyle24.xml"/><Relationship Id="rId39" Type="http://schemas.openxmlformats.org/officeDocument/2006/relationships/diagramColors" Target="../diagrams/colors27.xml"/><Relationship Id="rId21" Type="http://schemas.openxmlformats.org/officeDocument/2006/relationships/diagramLayout" Target="../diagrams/layout23.xml"/><Relationship Id="rId34" Type="http://schemas.openxmlformats.org/officeDocument/2006/relationships/diagramQuickStyle" Target="../diagrams/quickStyle26.xml"/><Relationship Id="rId42" Type="http://schemas.openxmlformats.org/officeDocument/2006/relationships/diagramQuickStyle" Target="../diagrams/quickStyle28.xml"/><Relationship Id="rId47" Type="http://schemas.openxmlformats.org/officeDocument/2006/relationships/diagramColors" Target="../diagrams/colors29.xml"/><Relationship Id="rId50" Type="http://schemas.openxmlformats.org/officeDocument/2006/relationships/diagramQuickStyle" Target="../diagrams/quickStyle30.xml"/><Relationship Id="rId55" Type="http://schemas.openxmlformats.org/officeDocument/2006/relationships/diagramColors" Target="../diagrams/colors31.xml"/><Relationship Id="rId63" Type="http://schemas.openxmlformats.org/officeDocument/2006/relationships/diagramColors" Target="../diagrams/colors33.xml"/><Relationship Id="rId7" Type="http://schemas.openxmlformats.org/officeDocument/2006/relationships/diagramColors" Target="../diagrams/colors19.xml"/><Relationship Id="rId2" Type="http://schemas.openxmlformats.org/officeDocument/2006/relationships/hyperlink" Target="http://usovi.com.ua/uroki_sovi/arifmetika/pictures/14.jpg" TargetMode="External"/><Relationship Id="rId16" Type="http://schemas.openxmlformats.org/officeDocument/2006/relationships/diagramData" Target="../diagrams/data22.xml"/><Relationship Id="rId20" Type="http://schemas.openxmlformats.org/officeDocument/2006/relationships/diagramData" Target="../diagrams/data23.xml"/><Relationship Id="rId29" Type="http://schemas.openxmlformats.org/officeDocument/2006/relationships/diagramLayout" Target="../diagrams/layout25.xml"/><Relationship Id="rId41" Type="http://schemas.openxmlformats.org/officeDocument/2006/relationships/diagramLayout" Target="../diagrams/layout28.xml"/><Relationship Id="rId54" Type="http://schemas.openxmlformats.org/officeDocument/2006/relationships/diagramQuickStyle" Target="../diagrams/quickStyle31.xml"/><Relationship Id="rId62" Type="http://schemas.openxmlformats.org/officeDocument/2006/relationships/diagramQuickStyle" Target="../diagrams/quickStyle33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9.xml"/><Relationship Id="rId11" Type="http://schemas.openxmlformats.org/officeDocument/2006/relationships/diagramColors" Target="../diagrams/colors20.xml"/><Relationship Id="rId24" Type="http://schemas.openxmlformats.org/officeDocument/2006/relationships/diagramData" Target="../diagrams/data24.xml"/><Relationship Id="rId32" Type="http://schemas.openxmlformats.org/officeDocument/2006/relationships/diagramData" Target="../diagrams/data26.xml"/><Relationship Id="rId37" Type="http://schemas.openxmlformats.org/officeDocument/2006/relationships/diagramLayout" Target="../diagrams/layout27.xml"/><Relationship Id="rId40" Type="http://schemas.openxmlformats.org/officeDocument/2006/relationships/diagramData" Target="../diagrams/data28.xml"/><Relationship Id="rId45" Type="http://schemas.openxmlformats.org/officeDocument/2006/relationships/diagramLayout" Target="../diagrams/layout29.xml"/><Relationship Id="rId53" Type="http://schemas.openxmlformats.org/officeDocument/2006/relationships/diagramLayout" Target="../diagrams/layout31.xml"/><Relationship Id="rId58" Type="http://schemas.openxmlformats.org/officeDocument/2006/relationships/diagramQuickStyle" Target="../diagrams/quickStyle32.xml"/><Relationship Id="rId5" Type="http://schemas.openxmlformats.org/officeDocument/2006/relationships/diagramLayout" Target="../diagrams/layout19.xml"/><Relationship Id="rId15" Type="http://schemas.openxmlformats.org/officeDocument/2006/relationships/diagramColors" Target="../diagrams/colors21.xml"/><Relationship Id="rId23" Type="http://schemas.openxmlformats.org/officeDocument/2006/relationships/diagramColors" Target="../diagrams/colors23.xml"/><Relationship Id="rId28" Type="http://schemas.openxmlformats.org/officeDocument/2006/relationships/diagramData" Target="../diagrams/data25.xml"/><Relationship Id="rId36" Type="http://schemas.openxmlformats.org/officeDocument/2006/relationships/diagramData" Target="../diagrams/data27.xml"/><Relationship Id="rId49" Type="http://schemas.openxmlformats.org/officeDocument/2006/relationships/diagramLayout" Target="../diagrams/layout30.xml"/><Relationship Id="rId57" Type="http://schemas.openxmlformats.org/officeDocument/2006/relationships/diagramLayout" Target="../diagrams/layout32.xml"/><Relationship Id="rId61" Type="http://schemas.openxmlformats.org/officeDocument/2006/relationships/diagramLayout" Target="../diagrams/layout33.xml"/><Relationship Id="rId10" Type="http://schemas.openxmlformats.org/officeDocument/2006/relationships/diagramQuickStyle" Target="../diagrams/quickStyle20.xml"/><Relationship Id="rId19" Type="http://schemas.openxmlformats.org/officeDocument/2006/relationships/diagramColors" Target="../diagrams/colors22.xml"/><Relationship Id="rId31" Type="http://schemas.openxmlformats.org/officeDocument/2006/relationships/diagramColors" Target="../diagrams/colors25.xml"/><Relationship Id="rId44" Type="http://schemas.openxmlformats.org/officeDocument/2006/relationships/diagramData" Target="../diagrams/data29.xml"/><Relationship Id="rId52" Type="http://schemas.openxmlformats.org/officeDocument/2006/relationships/diagramData" Target="../diagrams/data31.xml"/><Relationship Id="rId60" Type="http://schemas.openxmlformats.org/officeDocument/2006/relationships/diagramData" Target="../diagrams/data33.xml"/><Relationship Id="rId4" Type="http://schemas.openxmlformats.org/officeDocument/2006/relationships/diagramData" Target="../diagrams/data19.xml"/><Relationship Id="rId9" Type="http://schemas.openxmlformats.org/officeDocument/2006/relationships/diagramLayout" Target="../diagrams/layout20.xml"/><Relationship Id="rId14" Type="http://schemas.openxmlformats.org/officeDocument/2006/relationships/diagramQuickStyle" Target="../diagrams/quickStyle21.xml"/><Relationship Id="rId22" Type="http://schemas.openxmlformats.org/officeDocument/2006/relationships/diagramQuickStyle" Target="../diagrams/quickStyle23.xml"/><Relationship Id="rId27" Type="http://schemas.openxmlformats.org/officeDocument/2006/relationships/diagramColors" Target="../diagrams/colors24.xml"/><Relationship Id="rId30" Type="http://schemas.openxmlformats.org/officeDocument/2006/relationships/diagramQuickStyle" Target="../diagrams/quickStyle25.xml"/><Relationship Id="rId35" Type="http://schemas.openxmlformats.org/officeDocument/2006/relationships/diagramColors" Target="../diagrams/colors26.xml"/><Relationship Id="rId43" Type="http://schemas.openxmlformats.org/officeDocument/2006/relationships/diagramColors" Target="../diagrams/colors28.xml"/><Relationship Id="rId48" Type="http://schemas.openxmlformats.org/officeDocument/2006/relationships/diagramData" Target="../diagrams/data30.xml"/><Relationship Id="rId56" Type="http://schemas.openxmlformats.org/officeDocument/2006/relationships/diagramData" Target="../diagrams/data32.xml"/><Relationship Id="rId64" Type="http://schemas.openxmlformats.org/officeDocument/2006/relationships/slide" Target="slide2.xml"/><Relationship Id="rId8" Type="http://schemas.openxmlformats.org/officeDocument/2006/relationships/diagramData" Target="../diagrams/data20.xml"/><Relationship Id="rId51" Type="http://schemas.openxmlformats.org/officeDocument/2006/relationships/diagramColors" Target="../diagrams/colors30.xml"/><Relationship Id="rId3" Type="http://schemas.openxmlformats.org/officeDocument/2006/relationships/image" Target="../media/image6.gif"/><Relationship Id="rId12" Type="http://schemas.openxmlformats.org/officeDocument/2006/relationships/diagramData" Target="../diagrams/data21.xml"/><Relationship Id="rId17" Type="http://schemas.openxmlformats.org/officeDocument/2006/relationships/diagramLayout" Target="../diagrams/layout22.xml"/><Relationship Id="rId25" Type="http://schemas.openxmlformats.org/officeDocument/2006/relationships/diagramLayout" Target="../diagrams/layout24.xml"/><Relationship Id="rId33" Type="http://schemas.openxmlformats.org/officeDocument/2006/relationships/diagramLayout" Target="../diagrams/layout26.xml"/><Relationship Id="rId38" Type="http://schemas.openxmlformats.org/officeDocument/2006/relationships/diagramQuickStyle" Target="../diagrams/quickStyle27.xml"/><Relationship Id="rId46" Type="http://schemas.openxmlformats.org/officeDocument/2006/relationships/diagramQuickStyle" Target="../diagrams/quickStyle29.xml"/><Relationship Id="rId59" Type="http://schemas.openxmlformats.org/officeDocument/2006/relationships/diagramColors" Target="../diagrams/colors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4.xml"/><Relationship Id="rId5" Type="http://schemas.openxmlformats.org/officeDocument/2006/relationships/diagramQuickStyle" Target="../diagrams/quickStyle34.xml"/><Relationship Id="rId4" Type="http://schemas.openxmlformats.org/officeDocument/2006/relationships/diagramLayout" Target="../diagrams/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728690" y="1530347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Arial Black" pitchFamily="34" charset="0"/>
              </a:rPr>
              <a:t>Глагол </a:t>
            </a:r>
            <a:r>
              <a:rPr lang="en-US" sz="5400" dirty="0" smtClean="0">
                <a:latin typeface="Arial Black" pitchFamily="34" charset="0"/>
              </a:rPr>
              <a:t>to be</a:t>
            </a:r>
            <a:endParaRPr lang="ru-RU" sz="5400" dirty="0">
              <a:latin typeface="Arial Black" pitchFamily="34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785786" y="3071810"/>
            <a:ext cx="7786742" cy="3143272"/>
          </a:xfrm>
        </p:spPr>
        <p:txBody>
          <a:bodyPr>
            <a:normAutofit fontScale="25000" lnSpcReduction="20000"/>
          </a:bodyPr>
          <a:lstStyle/>
          <a:p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     Мельниченко 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Надежда Александровна</a:t>
            </a:r>
          </a:p>
          <a:p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учитель английского языка) </a:t>
            </a: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6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200" b="1" i="1" dirty="0" smtClean="0">
                <a:latin typeface="Times New Roman" pitchFamily="18" charset="0"/>
                <a:cs typeface="Times New Roman" pitchFamily="18" charset="0"/>
              </a:rPr>
              <a:t>ГБ ОУ СОШ № 11</a:t>
            </a:r>
          </a:p>
          <a:p>
            <a:endParaRPr lang="ru-RU" sz="6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6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7400" i="1" dirty="0" smtClean="0">
                <a:latin typeface="Times New Roman" pitchFamily="18" charset="0"/>
                <a:cs typeface="Times New Roman" pitchFamily="18" charset="0"/>
              </a:rPr>
              <a:t>г.о. Октябрьск</a:t>
            </a:r>
          </a:p>
          <a:p>
            <a:pPr algn="r"/>
            <a:r>
              <a:rPr lang="ru-RU" sz="7400" i="1" dirty="0" smtClean="0">
                <a:latin typeface="Times New Roman" pitchFamily="18" charset="0"/>
                <a:cs typeface="Times New Roman" pitchFamily="18" charset="0"/>
              </a:rPr>
              <a:t>Самарской области</a:t>
            </a:r>
          </a:p>
          <a:p>
            <a:endParaRPr lang="ru-RU" sz="43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428604"/>
          <a:ext cx="8858312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500034" y="214290"/>
          <a:ext cx="8072494" cy="707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12.jpg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910" y="2428868"/>
            <a:ext cx="3857652" cy="3857652"/>
          </a:xfrm>
          <a:prstGeom prst="roundRect">
            <a:avLst/>
          </a:prstGeom>
          <a:ln w="762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graphicFrame>
        <p:nvGraphicFramePr>
          <p:cNvPr id="5" name="Схема 4"/>
          <p:cNvGraphicFramePr/>
          <p:nvPr/>
        </p:nvGraphicFramePr>
        <p:xfrm>
          <a:off x="500034" y="1071546"/>
          <a:ext cx="8072494" cy="1000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5000628" y="235743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5000628" y="235743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5000628" y="307181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10" name="Схема 9"/>
          <p:cNvGraphicFramePr/>
          <p:nvPr/>
        </p:nvGraphicFramePr>
        <p:xfrm>
          <a:off x="5000628" y="307181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4" r:lo="rId25" r:qs="rId26" r:cs="rId27"/>
          </a:graphicData>
        </a:graphic>
      </p:graphicFrame>
      <p:graphicFrame>
        <p:nvGraphicFramePr>
          <p:cNvPr id="11" name="Схема 10"/>
          <p:cNvGraphicFramePr/>
          <p:nvPr/>
        </p:nvGraphicFramePr>
        <p:xfrm>
          <a:off x="5000628" y="378619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5000628" y="378619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graphicFrame>
        <p:nvGraphicFramePr>
          <p:cNvPr id="14" name="Схема 13"/>
          <p:cNvGraphicFramePr/>
          <p:nvPr/>
        </p:nvGraphicFramePr>
        <p:xfrm>
          <a:off x="5000628" y="450057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6" r:lo="rId37" r:qs="rId38" r:cs="rId39"/>
          </a:graphicData>
        </a:graphic>
      </p:graphicFrame>
      <p:graphicFrame>
        <p:nvGraphicFramePr>
          <p:cNvPr id="15" name="Схема 14"/>
          <p:cNvGraphicFramePr/>
          <p:nvPr/>
        </p:nvGraphicFramePr>
        <p:xfrm>
          <a:off x="5000628" y="450057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0" r:lo="rId41" r:qs="rId42" r:cs="rId43"/>
          </a:graphicData>
        </a:graphic>
      </p:graphicFrame>
      <p:graphicFrame>
        <p:nvGraphicFramePr>
          <p:cNvPr id="16" name="Схема 15"/>
          <p:cNvGraphicFramePr/>
          <p:nvPr/>
        </p:nvGraphicFramePr>
        <p:xfrm>
          <a:off x="5000628" y="521495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4" r:lo="rId45" r:qs="rId46" r:cs="rId47"/>
          </a:graphicData>
        </a:graphic>
      </p:graphicFrame>
      <p:graphicFrame>
        <p:nvGraphicFramePr>
          <p:cNvPr id="17" name="Схема 16"/>
          <p:cNvGraphicFramePr/>
          <p:nvPr/>
        </p:nvGraphicFramePr>
        <p:xfrm>
          <a:off x="5000628" y="521495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8" r:lo="rId49" r:qs="rId50" r:cs="rId51"/>
          </a:graphicData>
        </a:graphic>
      </p:graphicFrame>
      <p:graphicFrame>
        <p:nvGraphicFramePr>
          <p:cNvPr id="18" name="Схема 17"/>
          <p:cNvGraphicFramePr/>
          <p:nvPr/>
        </p:nvGraphicFramePr>
        <p:xfrm>
          <a:off x="5000628" y="592933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2" r:lo="rId53" r:qs="rId54" r:cs="rId55"/>
          </a:graphicData>
        </a:graphic>
      </p:graphicFrame>
      <p:graphicFrame>
        <p:nvGraphicFramePr>
          <p:cNvPr id="19" name="Схема 18"/>
          <p:cNvGraphicFramePr/>
          <p:nvPr/>
        </p:nvGraphicFramePr>
        <p:xfrm>
          <a:off x="5000628" y="592933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6" r:lo="rId57" r:qs="rId58" r:cs="rId59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10" grpId="0">
        <p:bldAsOne/>
      </p:bldGraphic>
      <p:bldGraphic spid="12" grpId="0">
        <p:bldAsOne/>
      </p:bldGraphic>
      <p:bldGraphic spid="15" grpId="0">
        <p:bldAsOne/>
      </p:bldGraphic>
      <p:bldGraphic spid="17" grpId="0">
        <p:bldAsOne/>
      </p:bldGraphic>
      <p:bldGraphic spid="19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28596" y="1771457"/>
            <a:ext cx="3714776" cy="4243778"/>
          </a:xfrm>
          <a:prstGeom prst="roundRect">
            <a:avLst/>
          </a:prstGeom>
          <a:ln w="762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graphicFrame>
        <p:nvGraphicFramePr>
          <p:cNvPr id="6" name="Схема 5"/>
          <p:cNvGraphicFramePr/>
          <p:nvPr/>
        </p:nvGraphicFramePr>
        <p:xfrm>
          <a:off x="500034" y="214290"/>
          <a:ext cx="8072494" cy="707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4786314" y="142873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4786314" y="214311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4786314" y="214311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graphicFrame>
        <p:nvGraphicFramePr>
          <p:cNvPr id="10" name="Схема 9"/>
          <p:cNvGraphicFramePr/>
          <p:nvPr/>
        </p:nvGraphicFramePr>
        <p:xfrm>
          <a:off x="4786314" y="285749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11" name="Схема 10"/>
          <p:cNvGraphicFramePr/>
          <p:nvPr/>
        </p:nvGraphicFramePr>
        <p:xfrm>
          <a:off x="4786314" y="285749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4" r:lo="rId25" r:qs="rId26" r:cs="rId27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4786314" y="357187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786314" y="357187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graphicFrame>
        <p:nvGraphicFramePr>
          <p:cNvPr id="14" name="Схема 13"/>
          <p:cNvGraphicFramePr/>
          <p:nvPr/>
        </p:nvGraphicFramePr>
        <p:xfrm>
          <a:off x="4786314" y="142873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6" r:lo="rId37" r:qs="rId38" r:cs="rId39"/>
          </a:graphicData>
        </a:graphic>
      </p:graphicFrame>
      <p:graphicFrame>
        <p:nvGraphicFramePr>
          <p:cNvPr id="15" name="Схема 14"/>
          <p:cNvGraphicFramePr/>
          <p:nvPr/>
        </p:nvGraphicFramePr>
        <p:xfrm>
          <a:off x="4786314" y="428625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0" r:lo="rId41" r:qs="rId42" r:cs="rId43"/>
          </a:graphicData>
        </a:graphic>
      </p:graphicFrame>
      <p:graphicFrame>
        <p:nvGraphicFramePr>
          <p:cNvPr id="16" name="Схема 15"/>
          <p:cNvGraphicFramePr/>
          <p:nvPr/>
        </p:nvGraphicFramePr>
        <p:xfrm>
          <a:off x="4786314" y="428625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4" r:lo="rId45" r:qs="rId46" r:cs="rId47"/>
          </a:graphicData>
        </a:graphic>
      </p:graphicFrame>
      <p:graphicFrame>
        <p:nvGraphicFramePr>
          <p:cNvPr id="17" name="Схема 16"/>
          <p:cNvGraphicFramePr/>
          <p:nvPr/>
        </p:nvGraphicFramePr>
        <p:xfrm>
          <a:off x="4786314" y="500063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8" r:lo="rId49" r:qs="rId50" r:cs="rId51"/>
          </a:graphicData>
        </a:graphic>
      </p:graphicFrame>
      <p:graphicFrame>
        <p:nvGraphicFramePr>
          <p:cNvPr id="18" name="Схема 17"/>
          <p:cNvGraphicFramePr/>
          <p:nvPr/>
        </p:nvGraphicFramePr>
        <p:xfrm>
          <a:off x="4786314" y="500063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2" r:lo="rId53" r:qs="rId54" r:cs="rId55"/>
          </a:graphicData>
        </a:graphic>
      </p:graphicFrame>
      <p:graphicFrame>
        <p:nvGraphicFramePr>
          <p:cNvPr id="19" name="Схема 18"/>
          <p:cNvGraphicFramePr/>
          <p:nvPr/>
        </p:nvGraphicFramePr>
        <p:xfrm>
          <a:off x="4786314" y="571501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6" r:lo="rId57" r:qs="rId58" r:cs="rId59"/>
          </a:graphicData>
        </a:graphic>
      </p:graphicFrame>
      <p:graphicFrame>
        <p:nvGraphicFramePr>
          <p:cNvPr id="20" name="Схема 19"/>
          <p:cNvGraphicFramePr/>
          <p:nvPr/>
        </p:nvGraphicFramePr>
        <p:xfrm>
          <a:off x="4786314" y="571501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0" r:lo="rId61" r:qs="rId62" r:cs="rId63"/>
          </a:graphicData>
        </a:graphic>
      </p:graphicFrame>
      <p:sp>
        <p:nvSpPr>
          <p:cNvPr id="21" name="Управляющая кнопка: домой 20">
            <a:hlinkClick r:id="rId64" action="ppaction://hlinksldjump" highlightClick="1"/>
          </p:cNvPr>
          <p:cNvSpPr/>
          <p:nvPr/>
        </p:nvSpPr>
        <p:spPr>
          <a:xfrm>
            <a:off x="8358188" y="6143625"/>
            <a:ext cx="642937" cy="571500"/>
          </a:xfrm>
          <a:prstGeom prst="actionButtonHome">
            <a:avLst/>
          </a:prstGeom>
          <a:solidFill>
            <a:srgbClr val="00CC6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Graphic spid="11" grpId="0">
        <p:bldAsOne/>
      </p:bldGraphic>
      <p:bldGraphic spid="13" grpId="0">
        <p:bldAsOne/>
      </p:bldGraphic>
      <p:bldGraphic spid="14" grpId="0">
        <p:bldAsOne/>
      </p:bldGraphic>
      <p:bldGraphic spid="16" grpId="0">
        <p:bldAsOne/>
      </p:bldGraphic>
      <p:bldGraphic spid="18" grpId="0">
        <p:bldAsOne/>
      </p:bldGraphic>
      <p:bldGraphic spid="20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428604"/>
          <a:ext cx="8858312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3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714488"/>
            <a:ext cx="3143272" cy="4214842"/>
          </a:xfrm>
          <a:prstGeom prst="roundRect">
            <a:avLst/>
          </a:prstGeom>
          <a:ln w="762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graphicFrame>
        <p:nvGraphicFramePr>
          <p:cNvPr id="20" name="Схема 19"/>
          <p:cNvGraphicFramePr/>
          <p:nvPr/>
        </p:nvGraphicFramePr>
        <p:xfrm>
          <a:off x="3786182" y="1714488"/>
          <a:ext cx="2428892" cy="523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1" name="Схема 20"/>
          <p:cNvGraphicFramePr/>
          <p:nvPr/>
        </p:nvGraphicFramePr>
        <p:xfrm>
          <a:off x="6429388" y="1714488"/>
          <a:ext cx="2214578" cy="523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2" name="Схема 21"/>
          <p:cNvGraphicFramePr/>
          <p:nvPr/>
        </p:nvGraphicFramePr>
        <p:xfrm>
          <a:off x="3786182" y="2380584"/>
          <a:ext cx="2428892" cy="523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3" name="Схема 22"/>
          <p:cNvGraphicFramePr/>
          <p:nvPr/>
        </p:nvGraphicFramePr>
        <p:xfrm>
          <a:off x="6429388" y="2357430"/>
          <a:ext cx="2214578" cy="523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graphicFrame>
        <p:nvGraphicFramePr>
          <p:cNvPr id="24" name="Схема 23"/>
          <p:cNvGraphicFramePr/>
          <p:nvPr/>
        </p:nvGraphicFramePr>
        <p:xfrm>
          <a:off x="3786182" y="3071810"/>
          <a:ext cx="2428892" cy="523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6429388" y="3048656"/>
          <a:ext cx="2214578" cy="523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4" r:lo="rId25" r:qs="rId26" r:cs="rId27"/>
          </a:graphicData>
        </a:graphic>
      </p:graphicFrame>
      <p:graphicFrame>
        <p:nvGraphicFramePr>
          <p:cNvPr id="26" name="Схема 25"/>
          <p:cNvGraphicFramePr/>
          <p:nvPr/>
        </p:nvGraphicFramePr>
        <p:xfrm>
          <a:off x="3786182" y="3786190"/>
          <a:ext cx="2428892" cy="523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graphicFrame>
        <p:nvGraphicFramePr>
          <p:cNvPr id="27" name="Схема 26"/>
          <p:cNvGraphicFramePr/>
          <p:nvPr/>
        </p:nvGraphicFramePr>
        <p:xfrm>
          <a:off x="6429388" y="3786190"/>
          <a:ext cx="2214578" cy="523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graphicFrame>
        <p:nvGraphicFramePr>
          <p:cNvPr id="28" name="Схема 27"/>
          <p:cNvGraphicFramePr/>
          <p:nvPr/>
        </p:nvGraphicFramePr>
        <p:xfrm>
          <a:off x="3786182" y="4477416"/>
          <a:ext cx="2428892" cy="523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6" r:lo="rId37" r:qs="rId38" r:cs="rId39"/>
          </a:graphicData>
        </a:graphic>
      </p:graphicFrame>
      <p:graphicFrame>
        <p:nvGraphicFramePr>
          <p:cNvPr id="29" name="Схема 28"/>
          <p:cNvGraphicFramePr/>
          <p:nvPr/>
        </p:nvGraphicFramePr>
        <p:xfrm>
          <a:off x="6429388" y="4477416"/>
          <a:ext cx="2214578" cy="523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0" r:lo="rId41" r:qs="rId42" r:cs="rId43"/>
          </a:graphicData>
        </a:graphic>
      </p:graphicFrame>
      <p:graphicFrame>
        <p:nvGraphicFramePr>
          <p:cNvPr id="30" name="Схема 29"/>
          <p:cNvGraphicFramePr/>
          <p:nvPr/>
        </p:nvGraphicFramePr>
        <p:xfrm>
          <a:off x="3786182" y="5191796"/>
          <a:ext cx="2428892" cy="523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4" r:lo="rId45" r:qs="rId46" r:cs="rId47"/>
          </a:graphicData>
        </a:graphic>
      </p:graphicFrame>
      <p:graphicFrame>
        <p:nvGraphicFramePr>
          <p:cNvPr id="31" name="Схема 30"/>
          <p:cNvGraphicFramePr/>
          <p:nvPr/>
        </p:nvGraphicFramePr>
        <p:xfrm>
          <a:off x="6429388" y="5191796"/>
          <a:ext cx="2214578" cy="523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8" r:lo="rId49" r:qs="rId50" r:cs="rId51"/>
          </a:graphicData>
        </a:graphic>
      </p:graphicFrame>
      <p:graphicFrame>
        <p:nvGraphicFramePr>
          <p:cNvPr id="16" name="Схема 15"/>
          <p:cNvGraphicFramePr/>
          <p:nvPr/>
        </p:nvGraphicFramePr>
        <p:xfrm>
          <a:off x="500034" y="214290"/>
          <a:ext cx="8072494" cy="707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2" r:lo="rId53" r:qs="rId54" r:cs="rId5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Graphic spid="23" grpId="0">
        <p:bldAsOne/>
      </p:bldGraphic>
      <p:bldGraphic spid="25" grpId="0">
        <p:bldAsOne/>
      </p:bldGraphic>
      <p:bldGraphic spid="27" grpId="0">
        <p:bldAsOne/>
      </p:bldGraphic>
      <p:bldGraphic spid="29" grpId="0">
        <p:bldAsOne/>
      </p:bldGraphic>
      <p:bldGraphic spid="31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85804" y="142852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642910" y="1500174"/>
          <a:ext cx="7858180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Овал 7">
            <a:hlinkClick r:id="rId11" action="ppaction://hlinksldjump"/>
          </p:cNvPr>
          <p:cNvSpPr/>
          <p:nvPr/>
        </p:nvSpPr>
        <p:spPr>
          <a:xfrm>
            <a:off x="3500438" y="1500188"/>
            <a:ext cx="2143125" cy="214312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500" dirty="0"/>
              <a:t>+</a:t>
            </a:r>
            <a:endParaRPr lang="ru-RU" sz="11500" dirty="0"/>
          </a:p>
        </p:txBody>
      </p:sp>
      <p:sp>
        <p:nvSpPr>
          <p:cNvPr id="9" name="Овал 8">
            <a:hlinkClick r:id="rId12" action="ppaction://hlinksldjump"/>
          </p:cNvPr>
          <p:cNvSpPr/>
          <p:nvPr/>
        </p:nvSpPr>
        <p:spPr>
          <a:xfrm>
            <a:off x="1857375" y="4357688"/>
            <a:ext cx="2143125" cy="214312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800" dirty="0"/>
              <a:t>?</a:t>
            </a:r>
            <a:endParaRPr lang="ru-RU" sz="13800" dirty="0"/>
          </a:p>
        </p:txBody>
      </p:sp>
      <p:sp>
        <p:nvSpPr>
          <p:cNvPr id="10" name="Овал 9">
            <a:hlinkClick r:id="rId13" action="ppaction://hlinksldjump"/>
          </p:cNvPr>
          <p:cNvSpPr/>
          <p:nvPr/>
        </p:nvSpPr>
        <p:spPr>
          <a:xfrm>
            <a:off x="5143500" y="4357688"/>
            <a:ext cx="2143125" cy="2143125"/>
          </a:xfrm>
          <a:prstGeom prst="ellipse">
            <a:avLst/>
          </a:prstGeom>
          <a:solidFill>
            <a:srgbClr val="5DDA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600" dirty="0"/>
              <a:t>-</a:t>
            </a:r>
            <a:endParaRPr lang="ru-RU" sz="11500" dirty="0"/>
          </a:p>
        </p:txBody>
      </p:sp>
      <p:sp>
        <p:nvSpPr>
          <p:cNvPr id="11" name="Управляющая кнопка: домой 10">
            <a:hlinkClick r:id="rId14" action="ppaction://hlinksldjump" highlightClick="1"/>
          </p:cNvPr>
          <p:cNvSpPr/>
          <p:nvPr/>
        </p:nvSpPr>
        <p:spPr>
          <a:xfrm>
            <a:off x="8358188" y="6143625"/>
            <a:ext cx="642937" cy="571500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987" y="1285860"/>
            <a:ext cx="3988621" cy="4786346"/>
          </a:xfrm>
          <a:prstGeom prst="roundRect">
            <a:avLst/>
          </a:prstGeom>
          <a:ln w="762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graphicFrame>
        <p:nvGraphicFramePr>
          <p:cNvPr id="3" name="Схема 2"/>
          <p:cNvGraphicFramePr/>
          <p:nvPr/>
        </p:nvGraphicFramePr>
        <p:xfrm>
          <a:off x="500034" y="214290"/>
          <a:ext cx="8072494" cy="707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4" name="Схема 3"/>
          <p:cNvGraphicFramePr/>
          <p:nvPr/>
        </p:nvGraphicFramePr>
        <p:xfrm>
          <a:off x="5072066" y="164305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5072066" y="235743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5072066" y="235743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5072066" y="307181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5072066" y="307181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4" r:lo="rId25" r:qs="rId26" r:cs="rId27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5072066" y="378619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graphicFrame>
        <p:nvGraphicFramePr>
          <p:cNvPr id="10" name="Схема 9"/>
          <p:cNvGraphicFramePr/>
          <p:nvPr/>
        </p:nvGraphicFramePr>
        <p:xfrm>
          <a:off x="5072066" y="378619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graphicFrame>
        <p:nvGraphicFramePr>
          <p:cNvPr id="11" name="Схема 10"/>
          <p:cNvGraphicFramePr/>
          <p:nvPr/>
        </p:nvGraphicFramePr>
        <p:xfrm>
          <a:off x="5072066" y="164305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6" r:lo="rId37" r:qs="rId38" r:cs="rId39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5072066" y="450057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0" r:lo="rId41" r:qs="rId42" r:cs="rId43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5072066" y="450057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4" r:lo="rId45" r:qs="rId46" r:cs="rId47"/>
          </a:graphicData>
        </a:graphic>
      </p:graphicFrame>
      <p:graphicFrame>
        <p:nvGraphicFramePr>
          <p:cNvPr id="14" name="Схема 13"/>
          <p:cNvGraphicFramePr/>
          <p:nvPr/>
        </p:nvGraphicFramePr>
        <p:xfrm>
          <a:off x="5072066" y="521495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8" r:lo="rId49" r:qs="rId50" r:cs="rId51"/>
          </a:graphicData>
        </a:graphic>
      </p:graphicFrame>
      <p:graphicFrame>
        <p:nvGraphicFramePr>
          <p:cNvPr id="15" name="Схема 14"/>
          <p:cNvGraphicFramePr/>
          <p:nvPr/>
        </p:nvGraphicFramePr>
        <p:xfrm>
          <a:off x="5072066" y="5214950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2" r:lo="rId53" r:qs="rId54" r:cs="rId55"/>
          </a:graphicData>
        </a:graphic>
      </p:graphicFrame>
      <p:sp>
        <p:nvSpPr>
          <p:cNvPr id="18" name="Управляющая кнопка: домой 17">
            <a:hlinkClick r:id="rId56" action="ppaction://hlinksldjump" highlightClick="1"/>
          </p:cNvPr>
          <p:cNvSpPr/>
          <p:nvPr/>
        </p:nvSpPr>
        <p:spPr>
          <a:xfrm>
            <a:off x="8358188" y="6143625"/>
            <a:ext cx="642937" cy="571500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8" grpId="0">
        <p:bldAsOne/>
      </p:bldGraphic>
      <p:bldGraphic spid="10" grpId="0">
        <p:bldAsOne/>
      </p:bldGraphic>
      <p:bldGraphic spid="11" grpId="0">
        <p:bldAsOne/>
      </p:bldGraphic>
      <p:bldGraphic spid="13" grpId="0">
        <p:bldAsOne/>
      </p:bldGraphic>
      <p:bldGraphic spid="15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Схема 10"/>
          <p:cNvGraphicFramePr/>
          <p:nvPr/>
        </p:nvGraphicFramePr>
        <p:xfrm>
          <a:off x="357158" y="3714752"/>
          <a:ext cx="8572560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728690" y="1816099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dirty="0" smtClean="0">
                <a:solidFill>
                  <a:srgbClr val="002060"/>
                </a:solidFill>
                <a:latin typeface="Garamond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Garamond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Garamond" pitchFamily="18" charset="0"/>
              </a:rPr>
              <a:t>Информационные ресурсы:</a:t>
            </a:r>
            <a:r>
              <a:rPr lang="ru-RU" dirty="0" smtClean="0">
                <a:solidFill>
                  <a:srgbClr val="002060"/>
                </a:solidFill>
                <a:latin typeface="Garamond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Garamond" pitchFamily="18" charset="0"/>
              </a:rPr>
            </a:br>
            <a:endParaRPr lang="ru-RU" dirty="0"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http://blogs.mail.ru/mail/nadushka-0606/46ac31563cc11226.html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http://investigator.org.ua/news/3183/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http://www.yarfoto.ru/klipart3.htm</a:t>
            </a:r>
            <a:endParaRPr lang="en-US" dirty="0" smtClean="0"/>
          </a:p>
          <a:p>
            <a:r>
              <a:rPr lang="en-US" u="sng" dirty="0" smtClean="0">
                <a:solidFill>
                  <a:srgbClr val="00B050"/>
                </a:solidFill>
                <a:hlinkClick r:id="rId5"/>
              </a:rPr>
              <a:t>http://tnc.nnov.ru/showthread.php?t=188451</a:t>
            </a:r>
            <a:endParaRPr lang="en-US" u="sng" dirty="0" smtClean="0">
              <a:solidFill>
                <a:srgbClr val="00B050"/>
              </a:solidFill>
            </a:endParaRPr>
          </a:p>
          <a:p>
            <a:r>
              <a:rPr lang="en-US" u="sng" dirty="0" smtClean="0">
                <a:solidFill>
                  <a:srgbClr val="00B050"/>
                </a:solidFill>
              </a:rPr>
              <a:t>http://mirgif.com/multjashki7.htm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42844" y="428604"/>
          <a:ext cx="8858312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500034" y="214290"/>
          <a:ext cx="8072494" cy="707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 descr="16.jpg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1506" y="1643050"/>
            <a:ext cx="3480459" cy="3867177"/>
          </a:xfrm>
          <a:prstGeom prst="roundRect">
            <a:avLst/>
          </a:prstGeom>
          <a:ln w="762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graphicFrame>
        <p:nvGraphicFramePr>
          <p:cNvPr id="5" name="Схема 4"/>
          <p:cNvGraphicFramePr/>
          <p:nvPr/>
        </p:nvGraphicFramePr>
        <p:xfrm>
          <a:off x="5000628" y="1500174"/>
          <a:ext cx="3643338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4" name="Группа 5"/>
          <p:cNvGrpSpPr>
            <a:grpSpLocks/>
          </p:cNvGrpSpPr>
          <p:nvPr/>
        </p:nvGrpSpPr>
        <p:grpSpPr bwMode="auto">
          <a:xfrm>
            <a:off x="5000625" y="2286000"/>
            <a:ext cx="3643313" cy="571500"/>
            <a:chOff x="0" y="159"/>
            <a:chExt cx="2500330" cy="52290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159"/>
              <a:ext cx="2500330" cy="5229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25058" y="26304"/>
              <a:ext cx="2475272" cy="4706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800" b="1" dirty="0"/>
                <a:t>  You   …      Susan.</a:t>
              </a:r>
              <a:endParaRPr lang="ru-RU" sz="2800" b="1" dirty="0"/>
            </a:p>
          </p:txBody>
        </p:sp>
      </p:grpSp>
      <p:grpSp>
        <p:nvGrpSpPr>
          <p:cNvPr id="6" name="Группа 8"/>
          <p:cNvGrpSpPr>
            <a:grpSpLocks/>
          </p:cNvGrpSpPr>
          <p:nvPr/>
        </p:nvGrpSpPr>
        <p:grpSpPr bwMode="auto">
          <a:xfrm>
            <a:off x="5000625" y="3071813"/>
            <a:ext cx="3857654" cy="571500"/>
            <a:chOff x="0" y="159"/>
            <a:chExt cx="2647428" cy="522900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0" y="159"/>
              <a:ext cx="2500330" cy="5229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25058" y="26304"/>
              <a:ext cx="2622370" cy="4706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800" b="1" dirty="0"/>
                <a:t>   </a:t>
              </a:r>
              <a:r>
                <a:rPr lang="en-US" sz="2800" b="1" dirty="0" smtClean="0"/>
                <a:t>He    </a:t>
              </a:r>
              <a:r>
                <a:rPr lang="en-US" sz="2800" b="1" dirty="0"/>
                <a:t>…   </a:t>
              </a:r>
              <a:r>
                <a:rPr lang="en-US" sz="2800" b="1" dirty="0" smtClean="0"/>
                <a:t>my</a:t>
              </a:r>
              <a:r>
                <a:rPr lang="ru-RU" sz="2800" b="1" dirty="0" smtClean="0"/>
                <a:t> </a:t>
              </a:r>
              <a:r>
                <a:rPr lang="en-US" sz="2800" b="1" dirty="0" smtClean="0"/>
                <a:t>brother</a:t>
              </a:r>
              <a:r>
                <a:rPr lang="en-US" sz="2800" b="1" dirty="0"/>
                <a:t>.</a:t>
              </a:r>
              <a:endParaRPr lang="ru-RU" sz="2800" b="1" dirty="0"/>
            </a:p>
          </p:txBody>
        </p:sp>
      </p:grpSp>
      <p:grpSp>
        <p:nvGrpSpPr>
          <p:cNvPr id="9" name="Группа 11"/>
          <p:cNvGrpSpPr>
            <a:grpSpLocks/>
          </p:cNvGrpSpPr>
          <p:nvPr/>
        </p:nvGrpSpPr>
        <p:grpSpPr bwMode="auto">
          <a:xfrm>
            <a:off x="5000625" y="3857625"/>
            <a:ext cx="3643313" cy="571500"/>
            <a:chOff x="0" y="22501"/>
            <a:chExt cx="3214710" cy="52650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0" y="22501"/>
              <a:ext cx="3214710" cy="5265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25213" y="48826"/>
              <a:ext cx="3164283" cy="4738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800" b="1" dirty="0"/>
                <a:t>  </a:t>
              </a:r>
              <a:r>
                <a:rPr lang="en-US" sz="2800" b="1" dirty="0" smtClean="0"/>
                <a:t>She   </a:t>
              </a:r>
              <a:r>
                <a:rPr lang="en-US" sz="2800" b="1" dirty="0"/>
                <a:t>…    your sister.</a:t>
              </a:r>
              <a:endParaRPr lang="ru-RU" sz="2800" b="1" dirty="0"/>
            </a:p>
          </p:txBody>
        </p:sp>
      </p:grpSp>
      <p:graphicFrame>
        <p:nvGraphicFramePr>
          <p:cNvPr id="15" name="Схема 14"/>
          <p:cNvGraphicFramePr/>
          <p:nvPr/>
        </p:nvGraphicFramePr>
        <p:xfrm>
          <a:off x="5000628" y="4572008"/>
          <a:ext cx="3643338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6" name="Схема 15"/>
          <p:cNvGraphicFramePr/>
          <p:nvPr/>
        </p:nvGraphicFramePr>
        <p:xfrm>
          <a:off x="5000628" y="5357826"/>
          <a:ext cx="3643338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grpSp>
        <p:nvGrpSpPr>
          <p:cNvPr id="12" name="Группа 16"/>
          <p:cNvGrpSpPr>
            <a:grpSpLocks/>
          </p:cNvGrpSpPr>
          <p:nvPr/>
        </p:nvGrpSpPr>
        <p:grpSpPr bwMode="auto">
          <a:xfrm>
            <a:off x="5000625" y="6072188"/>
            <a:ext cx="3643313" cy="571500"/>
            <a:chOff x="0" y="130"/>
            <a:chExt cx="3214710" cy="571243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0" y="130"/>
              <a:ext cx="3214710" cy="57124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28015" y="28692"/>
              <a:ext cx="3158680" cy="5141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800" b="1" dirty="0"/>
                <a:t>They  …       students.</a:t>
              </a:r>
              <a:endParaRPr lang="ru-RU" sz="2800" b="1" dirty="0"/>
            </a:p>
          </p:txBody>
        </p:sp>
      </p:grpSp>
      <p:graphicFrame>
        <p:nvGraphicFramePr>
          <p:cNvPr id="21" name="Схема 20"/>
          <p:cNvGraphicFramePr/>
          <p:nvPr/>
        </p:nvGraphicFramePr>
        <p:xfrm>
          <a:off x="5929354" y="1500174"/>
          <a:ext cx="7857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5929322" y="2285992"/>
          <a:ext cx="7857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4" r:lo="rId25" r:qs="rId26" r:cs="rId27"/>
          </a:graphicData>
        </a:graphic>
      </p:graphicFrame>
      <p:graphicFrame>
        <p:nvGraphicFramePr>
          <p:cNvPr id="26" name="Схема 25"/>
          <p:cNvGraphicFramePr/>
          <p:nvPr/>
        </p:nvGraphicFramePr>
        <p:xfrm>
          <a:off x="6000792" y="3071810"/>
          <a:ext cx="642910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graphicFrame>
        <p:nvGraphicFramePr>
          <p:cNvPr id="36" name="Схема 35"/>
          <p:cNvGraphicFramePr/>
          <p:nvPr/>
        </p:nvGraphicFramePr>
        <p:xfrm>
          <a:off x="5929354" y="5357826"/>
          <a:ext cx="7857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graphicFrame>
        <p:nvGraphicFramePr>
          <p:cNvPr id="37" name="Схема 36"/>
          <p:cNvGraphicFramePr/>
          <p:nvPr/>
        </p:nvGraphicFramePr>
        <p:xfrm>
          <a:off x="5929322" y="6072206"/>
          <a:ext cx="7857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6" r:lo="rId37" r:qs="rId38" r:cs="rId39"/>
          </a:graphicData>
        </a:graphic>
      </p:graphicFrame>
      <p:graphicFrame>
        <p:nvGraphicFramePr>
          <p:cNvPr id="39" name="Схема 38"/>
          <p:cNvGraphicFramePr/>
          <p:nvPr/>
        </p:nvGraphicFramePr>
        <p:xfrm>
          <a:off x="6000792" y="4572008"/>
          <a:ext cx="642910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0" r:lo="rId41" r:qs="rId42" r:cs="rId43"/>
          </a:graphicData>
        </a:graphic>
      </p:graphicFrame>
      <p:graphicFrame>
        <p:nvGraphicFramePr>
          <p:cNvPr id="40" name="Схема 39"/>
          <p:cNvGraphicFramePr/>
          <p:nvPr/>
        </p:nvGraphicFramePr>
        <p:xfrm>
          <a:off x="6000792" y="3857628"/>
          <a:ext cx="642910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4" r:lo="rId45" r:qs="rId46" r:cs="rId47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Graphic spid="25" grpId="0">
        <p:bldAsOne/>
      </p:bldGraphic>
      <p:bldGraphic spid="26" grpId="0">
        <p:bldAsOne/>
      </p:bldGraphic>
      <p:bldGraphic spid="36" grpId="0">
        <p:bldAsOne/>
      </p:bldGraphic>
      <p:bldGraphic spid="37" grpId="0">
        <p:bldAsOne/>
      </p:bldGraphic>
      <p:bldGraphic spid="39" grpId="0">
        <p:bldAsOne/>
      </p:bldGraphic>
      <p:bldGraphic spid="40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714488"/>
            <a:ext cx="4143404" cy="3857652"/>
          </a:xfrm>
          <a:prstGeom prst="roundRect">
            <a:avLst/>
          </a:prstGeom>
          <a:ln w="762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graphicFrame>
        <p:nvGraphicFramePr>
          <p:cNvPr id="6" name="Схема 5"/>
          <p:cNvGraphicFramePr/>
          <p:nvPr/>
        </p:nvGraphicFramePr>
        <p:xfrm>
          <a:off x="500034" y="214290"/>
          <a:ext cx="8072494" cy="707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4786314" y="142873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4786314" y="214311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0" name="Схема 9"/>
          <p:cNvGraphicFramePr/>
          <p:nvPr/>
        </p:nvGraphicFramePr>
        <p:xfrm>
          <a:off x="4786314" y="214311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graphicFrame>
        <p:nvGraphicFramePr>
          <p:cNvPr id="11" name="Схема 10"/>
          <p:cNvGraphicFramePr/>
          <p:nvPr/>
        </p:nvGraphicFramePr>
        <p:xfrm>
          <a:off x="4786314" y="285749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4786314" y="285749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4" r:lo="rId25" r:qs="rId26" r:cs="rId27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786314" y="357187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graphicFrame>
        <p:nvGraphicFramePr>
          <p:cNvPr id="14" name="Схема 13"/>
          <p:cNvGraphicFramePr/>
          <p:nvPr/>
        </p:nvGraphicFramePr>
        <p:xfrm>
          <a:off x="4786314" y="357187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graphicFrame>
        <p:nvGraphicFramePr>
          <p:cNvPr id="15" name="Схема 14"/>
          <p:cNvGraphicFramePr/>
          <p:nvPr/>
        </p:nvGraphicFramePr>
        <p:xfrm>
          <a:off x="4786314" y="142873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6" r:lo="rId37" r:qs="rId38" r:cs="rId39"/>
          </a:graphicData>
        </a:graphic>
      </p:graphicFrame>
      <p:graphicFrame>
        <p:nvGraphicFramePr>
          <p:cNvPr id="16" name="Схема 15"/>
          <p:cNvGraphicFramePr/>
          <p:nvPr/>
        </p:nvGraphicFramePr>
        <p:xfrm>
          <a:off x="4786314" y="428625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0" r:lo="rId41" r:qs="rId42" r:cs="rId43"/>
          </a:graphicData>
        </a:graphic>
      </p:graphicFrame>
      <p:graphicFrame>
        <p:nvGraphicFramePr>
          <p:cNvPr id="17" name="Схема 16"/>
          <p:cNvGraphicFramePr/>
          <p:nvPr/>
        </p:nvGraphicFramePr>
        <p:xfrm>
          <a:off x="4786314" y="428625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4" r:lo="rId45" r:qs="rId46" r:cs="rId47"/>
          </a:graphicData>
        </a:graphic>
      </p:graphicFrame>
      <p:graphicFrame>
        <p:nvGraphicFramePr>
          <p:cNvPr id="18" name="Схема 17"/>
          <p:cNvGraphicFramePr/>
          <p:nvPr/>
        </p:nvGraphicFramePr>
        <p:xfrm>
          <a:off x="4786314" y="500063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8" r:lo="rId49" r:qs="rId50" r:cs="rId51"/>
          </a:graphicData>
        </a:graphic>
      </p:graphicFrame>
      <p:graphicFrame>
        <p:nvGraphicFramePr>
          <p:cNvPr id="19" name="Схема 18"/>
          <p:cNvGraphicFramePr/>
          <p:nvPr/>
        </p:nvGraphicFramePr>
        <p:xfrm>
          <a:off x="4786314" y="500063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2" r:lo="rId53" r:qs="rId54" r:cs="rId55"/>
          </a:graphicData>
        </a:graphic>
      </p:graphicFrame>
      <p:graphicFrame>
        <p:nvGraphicFramePr>
          <p:cNvPr id="20" name="Схема 19"/>
          <p:cNvGraphicFramePr/>
          <p:nvPr/>
        </p:nvGraphicFramePr>
        <p:xfrm>
          <a:off x="4786314" y="571501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6" r:lo="rId57" r:qs="rId58" r:cs="rId59"/>
          </a:graphicData>
        </a:graphic>
      </p:graphicFrame>
      <p:graphicFrame>
        <p:nvGraphicFramePr>
          <p:cNvPr id="21" name="Схема 20"/>
          <p:cNvGraphicFramePr/>
          <p:nvPr/>
        </p:nvGraphicFramePr>
        <p:xfrm>
          <a:off x="4786314" y="5715016"/>
          <a:ext cx="3357586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0" r:lo="rId61" r:qs="rId62" r:cs="rId63"/>
          </a:graphicData>
        </a:graphic>
      </p:graphicFrame>
      <p:sp>
        <p:nvSpPr>
          <p:cNvPr id="22" name="Управляющая кнопка: домой 21">
            <a:hlinkClick r:id="rId64" action="ppaction://hlinksldjump" highlightClick="1"/>
          </p:cNvPr>
          <p:cNvSpPr/>
          <p:nvPr/>
        </p:nvSpPr>
        <p:spPr>
          <a:xfrm>
            <a:off x="8358188" y="6143625"/>
            <a:ext cx="642937" cy="571500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Graphic spid="12" grpId="0">
        <p:bldAsOne/>
      </p:bldGraphic>
      <p:bldGraphic spid="14" grpId="0">
        <p:bldAsOne/>
      </p:bldGraphic>
      <p:bldGraphic spid="15" grpId="0">
        <p:bldAsOne/>
      </p:bldGraphic>
      <p:bldGraphic spid="17" grpId="0">
        <p:bldAsOne/>
      </p:bldGraphic>
      <p:bldGraphic spid="19" grpId="0">
        <p:bldAsOne/>
      </p:bldGraphic>
      <p:bldGraphic spid="21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42844" y="0"/>
          <a:ext cx="885831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Каллиграфия">
      <a:dk1>
        <a:sysClr val="windowText" lastClr="000000"/>
      </a:dk1>
      <a:lt1>
        <a:sysClr val="window" lastClr="FFFFFF"/>
      </a:lt1>
      <a:dk2>
        <a:srgbClr val="411401"/>
      </a:dk2>
      <a:lt2>
        <a:srgbClr val="FFE6E6"/>
      </a:lt2>
      <a:accent1>
        <a:srgbClr val="A24A48"/>
      </a:accent1>
      <a:accent2>
        <a:srgbClr val="B2935C"/>
      </a:accent2>
      <a:accent3>
        <a:srgbClr val="6A9A9A"/>
      </a:accent3>
      <a:accent4>
        <a:srgbClr val="B2B787"/>
      </a:accent4>
      <a:accent5>
        <a:srgbClr val="91644B"/>
      </a:accent5>
      <a:accent6>
        <a:srgbClr val="654A76"/>
      </a:accent6>
      <a:hlink>
        <a:srgbClr val="00A800"/>
      </a:hlink>
      <a:folHlink>
        <a:srgbClr val="FF00F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550</TotalTime>
  <Words>802</Words>
  <Application>Microsoft Office PowerPoint</Application>
  <PresentationFormat>Экран (4:3)</PresentationFormat>
  <Paragraphs>219</Paragraphs>
  <Slides>22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Тема2</vt:lpstr>
      <vt:lpstr>Глагол to be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 Информационные ресурсы: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64</cp:revision>
  <dcterms:created xsi:type="dcterms:W3CDTF">2011-03-12T16:50:18Z</dcterms:created>
  <dcterms:modified xsi:type="dcterms:W3CDTF">2012-04-03T20:24:10Z</dcterms:modified>
</cp:coreProperties>
</file>