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8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BDFDF-C80A-48BA-96AB-91AD583851D0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CC1853-119B-4BA5-AAAD-58BA2EE62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331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C1853-119B-4BA5-AAAD-58BA2EE62D3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567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68369CC-46B5-46A2-8833-0D72A731A69A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6690CF1-5554-4BD5-B982-ABBC80EC9B8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8369CC-46B5-46A2-8833-0D72A731A69A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690CF1-5554-4BD5-B982-ABBC80EC9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68369CC-46B5-46A2-8833-0D72A731A69A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6690CF1-5554-4BD5-B982-ABBC80EC9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8369CC-46B5-46A2-8833-0D72A731A69A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690CF1-5554-4BD5-B982-ABBC80EC9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68369CC-46B5-46A2-8833-0D72A731A69A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6690CF1-5554-4BD5-B982-ABBC80EC9B8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8369CC-46B5-46A2-8833-0D72A731A69A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690CF1-5554-4BD5-B982-ABBC80EC9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8369CC-46B5-46A2-8833-0D72A731A69A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690CF1-5554-4BD5-B982-ABBC80EC9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8369CC-46B5-46A2-8833-0D72A731A69A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690CF1-5554-4BD5-B982-ABBC80EC9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68369CC-46B5-46A2-8833-0D72A731A69A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690CF1-5554-4BD5-B982-ABBC80EC9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8369CC-46B5-46A2-8833-0D72A731A69A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690CF1-5554-4BD5-B982-ABBC80EC9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8369CC-46B5-46A2-8833-0D72A731A69A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690CF1-5554-4BD5-B982-ABBC80EC9B8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68369CC-46B5-46A2-8833-0D72A731A69A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6690CF1-5554-4BD5-B982-ABBC80EC9B8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1" r:id="rId1"/>
    <p:sldLayoutId id="2147484382" r:id="rId2"/>
    <p:sldLayoutId id="2147484383" r:id="rId3"/>
    <p:sldLayoutId id="2147484384" r:id="rId4"/>
    <p:sldLayoutId id="2147484385" r:id="rId5"/>
    <p:sldLayoutId id="2147484386" r:id="rId6"/>
    <p:sldLayoutId id="2147484387" r:id="rId7"/>
    <p:sldLayoutId id="2147484388" r:id="rId8"/>
    <p:sldLayoutId id="2147484389" r:id="rId9"/>
    <p:sldLayoutId id="2147484390" r:id="rId10"/>
    <p:sldLayoutId id="214748439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0"/>
            <a:ext cx="8784976" cy="37170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Bookman Old Style" pitchFamily="18" charset="0"/>
                <a:cs typeface="Arabic Typesetting" pitchFamily="66" charset="-78"/>
              </a:rPr>
              <a:t>Муниципальное бюджетное образовательное учреждение дополнительного образования детей </a:t>
            </a:r>
            <a:r>
              <a:rPr lang="ru-RU" sz="1400" b="1" dirty="0" smtClean="0">
                <a:solidFill>
                  <a:srgbClr val="FF0000"/>
                </a:solidFill>
                <a:latin typeface="Bookman Old Style" pitchFamily="18" charset="0"/>
                <a:cs typeface="Arabic Typesetting" pitchFamily="66" charset="-78"/>
              </a:rPr>
              <a:t>«</a:t>
            </a:r>
            <a:r>
              <a:rPr lang="ru-RU" sz="1400" b="1" dirty="0" err="1" smtClean="0">
                <a:solidFill>
                  <a:srgbClr val="FF0000"/>
                </a:solidFill>
                <a:latin typeface="Bookman Old Style" pitchFamily="18" charset="0"/>
                <a:cs typeface="Arabic Typesetting" pitchFamily="66" charset="-78"/>
              </a:rPr>
              <a:t>спасский</a:t>
            </a:r>
            <a:r>
              <a:rPr lang="ru-RU" sz="1400" b="1" dirty="0" smtClean="0">
                <a:solidFill>
                  <a:srgbClr val="FF0000"/>
                </a:solidFill>
                <a:latin typeface="Bookman Old Style" pitchFamily="18" charset="0"/>
                <a:cs typeface="Arabic Typesetting" pitchFamily="66" charset="-78"/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  <a:latin typeface="Bookman Old Style" pitchFamily="18" charset="0"/>
                <a:cs typeface="Arabic Typesetting" pitchFamily="66" charset="-78"/>
              </a:rPr>
              <a:t>дом детского </a:t>
            </a:r>
            <a:r>
              <a:rPr lang="ru-RU" sz="1400" b="1" smtClean="0">
                <a:solidFill>
                  <a:srgbClr val="FF0000"/>
                </a:solidFill>
                <a:latin typeface="Bookman Old Style" pitchFamily="18" charset="0"/>
                <a:cs typeface="Arabic Typesetting" pitchFamily="66" charset="-78"/>
              </a:rPr>
              <a:t>творчества»</a:t>
            </a:r>
            <a:r>
              <a:rPr lang="ru-RU" sz="1400" b="1" dirty="0" smtClean="0">
                <a:solidFill>
                  <a:srgbClr val="00B050"/>
                </a:solidFill>
                <a:latin typeface="Bookman Old Style" pitchFamily="18" charset="0"/>
                <a:cs typeface="Arabic Typesetting" pitchFamily="66" charset="-78"/>
              </a:rPr>
              <a:t/>
            </a:r>
            <a:br>
              <a:rPr lang="ru-RU" sz="1400" b="1" dirty="0" smtClean="0">
                <a:solidFill>
                  <a:srgbClr val="00B050"/>
                </a:solidFill>
                <a:latin typeface="Bookman Old Style" pitchFamily="18" charset="0"/>
                <a:cs typeface="Arabic Typesetting" pitchFamily="66" charset="-78"/>
              </a:rPr>
            </a:br>
            <a:r>
              <a:rPr lang="ru-RU" sz="1400" dirty="0">
                <a:solidFill>
                  <a:srgbClr val="00B050"/>
                </a:solidFill>
                <a:latin typeface="Bookman Old Style" pitchFamily="18" charset="0"/>
                <a:cs typeface="Arabic Typesetting" pitchFamily="66" charset="-78"/>
              </a:rPr>
              <a:t/>
            </a:r>
            <a:br>
              <a:rPr lang="ru-RU" sz="1400" dirty="0">
                <a:solidFill>
                  <a:srgbClr val="00B050"/>
                </a:solidFill>
                <a:latin typeface="Bookman Old Style" pitchFamily="18" charset="0"/>
                <a:cs typeface="Arabic Typesetting" pitchFamily="66" charset="-78"/>
              </a:rPr>
            </a:br>
            <a:r>
              <a:rPr lang="ru-RU" sz="1400" dirty="0" smtClean="0">
                <a:solidFill>
                  <a:srgbClr val="00B050"/>
                </a:solidFill>
                <a:latin typeface="Bookman Old Style" pitchFamily="18" charset="0"/>
                <a:cs typeface="Arabic Typesetting" pitchFamily="66" charset="-78"/>
              </a:rPr>
              <a:t/>
            </a:r>
            <a:br>
              <a:rPr lang="ru-RU" sz="1400" dirty="0" smtClean="0">
                <a:solidFill>
                  <a:srgbClr val="00B050"/>
                </a:solidFill>
                <a:latin typeface="Bookman Old Style" pitchFamily="18" charset="0"/>
                <a:cs typeface="Arabic Typesetting" pitchFamily="66" charset="-78"/>
              </a:rPr>
            </a:br>
            <a:r>
              <a:rPr lang="ru-RU" sz="1400" b="1" dirty="0" smtClean="0">
                <a:solidFill>
                  <a:srgbClr val="00B050"/>
                </a:solidFill>
                <a:latin typeface="Bookman Old Style" pitchFamily="18" charset="0"/>
                <a:cs typeface="Arabic Typesetting" pitchFamily="66" charset="-78"/>
              </a:rPr>
              <a:t/>
            </a:r>
            <a:br>
              <a:rPr lang="ru-RU" sz="1400" b="1" dirty="0" smtClean="0">
                <a:solidFill>
                  <a:srgbClr val="00B050"/>
                </a:solidFill>
                <a:latin typeface="Bookman Old Style" pitchFamily="18" charset="0"/>
                <a:cs typeface="Arabic Typesetting" pitchFamily="66" charset="-78"/>
              </a:rPr>
            </a:br>
            <a:r>
              <a:rPr lang="ru-RU" sz="1400" b="1" dirty="0" smtClean="0">
                <a:solidFill>
                  <a:srgbClr val="00B050"/>
                </a:solidFill>
                <a:latin typeface="Bookman Old Style" pitchFamily="18" charset="0"/>
                <a:cs typeface="Arabic Typesetting" pitchFamily="66" charset="-78"/>
              </a:rPr>
              <a:t/>
            </a:r>
            <a:br>
              <a:rPr lang="ru-RU" sz="1400" b="1" dirty="0" smtClean="0">
                <a:solidFill>
                  <a:srgbClr val="00B050"/>
                </a:solidFill>
                <a:latin typeface="Bookman Old Style" pitchFamily="18" charset="0"/>
                <a:cs typeface="Arabic Typesetting" pitchFamily="66" charset="-78"/>
              </a:rPr>
            </a:br>
            <a:r>
              <a:rPr lang="ru-RU" sz="2800" dirty="0" smtClean="0">
                <a:solidFill>
                  <a:srgbClr val="FFFF00"/>
                </a:solidFill>
                <a:latin typeface="Segoe Script" pitchFamily="34" charset="0"/>
                <a:cs typeface="Arabic Typesetting" pitchFamily="66" charset="-78"/>
              </a:rPr>
              <a:t>мастер-класс по изготовлению народной игровой куклы</a:t>
            </a:r>
            <a:r>
              <a:rPr lang="ru-RU" sz="1400" dirty="0">
                <a:solidFill>
                  <a:srgbClr val="00B050"/>
                </a:solidFill>
                <a:latin typeface="Bookman Old Style" pitchFamily="18" charset="0"/>
                <a:cs typeface="Arabic Typesetting" pitchFamily="66" charset="-78"/>
              </a:rPr>
              <a:t/>
            </a:r>
            <a:br>
              <a:rPr lang="ru-RU" sz="1400" dirty="0">
                <a:solidFill>
                  <a:srgbClr val="00B050"/>
                </a:solidFill>
                <a:latin typeface="Bookman Old Style" pitchFamily="18" charset="0"/>
                <a:cs typeface="Arabic Typesetting" pitchFamily="66" charset="-78"/>
              </a:rPr>
            </a:br>
            <a:r>
              <a:rPr lang="ru-RU" sz="1600" b="1" dirty="0" smtClean="0">
                <a:solidFill>
                  <a:srgbClr val="00B050"/>
                </a:solidFill>
                <a:latin typeface="Bookman Old Style" pitchFamily="18" charset="0"/>
                <a:cs typeface="Arabic Typesetting" pitchFamily="66" charset="-78"/>
              </a:rPr>
              <a:t/>
            </a:r>
            <a:br>
              <a:rPr lang="ru-RU" sz="1600" b="1" dirty="0" smtClean="0">
                <a:solidFill>
                  <a:srgbClr val="00B050"/>
                </a:solidFill>
                <a:latin typeface="Bookman Old Style" pitchFamily="18" charset="0"/>
                <a:cs typeface="Arabic Typesetting" pitchFamily="66" charset="-78"/>
              </a:rPr>
            </a:br>
            <a:r>
              <a:rPr lang="ru-RU" sz="6600" b="1" dirty="0" smtClean="0">
                <a:solidFill>
                  <a:srgbClr val="00B050"/>
                </a:solidFill>
                <a:latin typeface="Bookman Old Style" pitchFamily="18" charset="0"/>
                <a:cs typeface="Arabic Typesetting" pitchFamily="66" charset="-78"/>
              </a:rPr>
              <a:t> </a:t>
            </a:r>
            <a:r>
              <a:rPr lang="ru-RU" sz="9800" b="1" dirty="0" smtClean="0">
                <a:solidFill>
                  <a:srgbClr val="00B050"/>
                </a:solidFill>
                <a:latin typeface="Mistral" pitchFamily="66" charset="0"/>
                <a:cs typeface="Arabic Typesetting" pitchFamily="66" charset="-78"/>
              </a:rPr>
              <a:t>Веснянка</a:t>
            </a:r>
            <a:endParaRPr lang="ru-RU" sz="9800" b="1" dirty="0">
              <a:solidFill>
                <a:srgbClr val="00B050"/>
              </a:solidFill>
              <a:latin typeface="Mistral" pitchFamily="66" charset="0"/>
              <a:cs typeface="Arabic Typesetting" pitchFamily="66" charset="-7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2204864"/>
            <a:ext cx="8305800" cy="72008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67544" y="3717032"/>
            <a:ext cx="8305800" cy="1143000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ctr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2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dirty="0"/>
          </a:p>
        </p:txBody>
      </p:sp>
      <p:pic>
        <p:nvPicPr>
          <p:cNvPr id="1027" name="Picture 3" descr="C:\Users\Nout2\Desktop\фото\118___02\IMG_31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92" y="3717032"/>
            <a:ext cx="2687860" cy="272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44490" y="4418593"/>
            <a:ext cx="30341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Выполнила:</a:t>
            </a:r>
          </a:p>
          <a:p>
            <a:pPr algn="r"/>
            <a:r>
              <a:rPr lang="ru-RU" dirty="0" smtClean="0"/>
              <a:t> Козлова Ольга Борисовна педагог дополнительного образования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620444" y="5949280"/>
            <a:ext cx="18237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Спасское</a:t>
            </a:r>
          </a:p>
          <a:p>
            <a:pPr algn="ctr"/>
            <a:r>
              <a:rPr lang="ru-RU" dirty="0" smtClean="0"/>
              <a:t>2014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298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80728"/>
            <a:ext cx="7416824" cy="7200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2. Перевязать с краев полоску ниткой, получилась «конфетка» – это руки.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Nout2\Desktop\фото\118___02\IMG_307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114178"/>
            <a:ext cx="4320480" cy="426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491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5190" y="332656"/>
            <a:ext cx="3479018" cy="36004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Туловище куклы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900" y="836712"/>
            <a:ext cx="7541468" cy="8640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1.Приставить руки сзади к приготовленной голове нашей куклы, примотать крестом .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                 </a:t>
            </a:r>
          </a:p>
          <a:p>
            <a:pPr marL="0" indent="0">
              <a:buNone/>
            </a:pPr>
            <a:r>
              <a:rPr lang="ru-RU" sz="18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                  вид спереди                                   вид со спинки</a:t>
            </a:r>
            <a:endParaRPr lang="ru-RU" sz="1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1" name="Picture 3" descr="C:\Users\Nout2\Desktop\фото\118___02\IMG_308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7338" y="1929408"/>
            <a:ext cx="3816424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Nout2\Desktop\фото\118___02\IMG_308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894" y="1916832"/>
            <a:ext cx="3877444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100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548680"/>
            <a:ext cx="2952328" cy="43204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Платье для куклы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124744"/>
            <a:ext cx="7239000" cy="792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1. Сложить прямоугольный лоскут по длине пополам и еще раз пополам.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077" name="Picture 5" descr="C:\Users\Nout2\Desktop\фото\118___02\IMG_308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1916832"/>
            <a:ext cx="3816424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Nout2\Desktop\фото\118___02\IMG_309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916832"/>
            <a:ext cx="374441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721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7239000" cy="792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2.Надрезать левый сгиб (1см) – проймы рукава для рук куклы. 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098" name="Picture 2" descr="C:\Users\Nout2\Desktop\фото\118___02\IMG_309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916832"/>
            <a:ext cx="4320480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242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5536" y="620688"/>
            <a:ext cx="7560840" cy="60251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3. Надеть платье вставляя руки в прорезы, запах платья находится сзади. Собрать складочки и заматываем ниткой под руками.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411760" y="2132856"/>
            <a:ext cx="3672408" cy="41764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Nout2\Desktop\фото\118___02\IMG_312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988840"/>
            <a:ext cx="432048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660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620688"/>
            <a:ext cx="7499176" cy="720080"/>
          </a:xfrm>
        </p:spPr>
        <p:txBody>
          <a:bodyPr>
            <a:normAutofit fontScale="92500" lnSpcReduction="20000"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4. Надеть на голову платок концами в перед и примотать его к шее ниткой или лентой. Нить не обрезаем, оставляем длинный конец. На конце нитки делаем петельку. 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339752" y="2133600"/>
            <a:ext cx="3744416" cy="41757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Nout2\Desktop\фото\118___02\IMG_313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988840"/>
            <a:ext cx="4320480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000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60648"/>
            <a:ext cx="7745505" cy="6264696"/>
          </a:xfrm>
        </p:spPr>
        <p:txBody>
          <a:bodyPr>
            <a:noAutofit/>
          </a:bodyPr>
          <a:lstStyle/>
          <a:p>
            <a:pPr marL="354013" lvl="1" indent="0">
              <a:buNone/>
            </a:pPr>
            <a:r>
              <a:rPr lang="ru-RU" sz="2800" dirty="0">
                <a:latin typeface="Comic Sans MS" pitchFamily="66" charset="0"/>
              </a:rPr>
              <a:t>	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Весна – время невероятной радости, </a:t>
            </a:r>
          </a:p>
          <a:p>
            <a:pPr marL="354013" lvl="1" indent="0"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несущей обновление в жизни. Её ждали, связывали с ней большие надежды. К весне делали много различных кукол – обрядовых и игровых, чтобы ребятишек порадовать. После долгой зимы дети наконец-то могли много времени провести на улице. </a:t>
            </a:r>
          </a:p>
          <a:p>
            <a:pPr marL="442913" lvl="3" indent="0">
              <a:buNone/>
              <a:tabLst>
                <a:tab pos="900113" algn="l"/>
              </a:tabLst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Веснянку делали весной и дарили </a:t>
            </a:r>
          </a:p>
          <a:p>
            <a:pPr marL="354013" lvl="3" indent="0">
              <a:buNone/>
              <a:tabLst>
                <a:tab pos="900113" algn="l"/>
              </a:tabLst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детишкам на Пасху. Когда</a:t>
            </a:r>
          </a:p>
          <a:p>
            <a:pPr marL="354013" lvl="3" indent="0">
              <a:buNone/>
              <a:tabLst>
                <a:tab pos="900113" algn="l"/>
              </a:tabLst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ребенок наиграется, он мог </a:t>
            </a:r>
          </a:p>
          <a:p>
            <a:pPr marL="354013" lvl="3" indent="0">
              <a:buNone/>
              <a:tabLst>
                <a:tab pos="900113" algn="l"/>
              </a:tabLst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повесить куколку себе</a:t>
            </a:r>
          </a:p>
          <a:p>
            <a:pPr marL="354013" lvl="3" indent="0">
              <a:buNone/>
              <a:tabLst>
                <a:tab pos="900113" algn="l"/>
              </a:tabLst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на пуговицу. Веснянка была</a:t>
            </a:r>
          </a:p>
          <a:p>
            <a:pPr marL="354013" lvl="3" indent="0">
              <a:buNone/>
              <a:tabLst>
                <a:tab pos="900113" algn="l"/>
              </a:tabLst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куколкой одного дня. </a:t>
            </a:r>
          </a:p>
          <a:p>
            <a:pPr marL="354013" lvl="3" indent="0">
              <a:buNone/>
              <a:tabLst>
                <a:tab pos="900113" algn="l"/>
              </a:tabLst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Испачканную за день куклу </a:t>
            </a:r>
          </a:p>
          <a:p>
            <a:pPr marL="354013" lvl="3" indent="0">
              <a:buNone/>
              <a:tabLst>
                <a:tab pos="900113" algn="l"/>
              </a:tabLst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с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жигали.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5436096" y="3933056"/>
            <a:ext cx="2520280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27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Нам потребуются: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292080" y="1908561"/>
            <a:ext cx="3384376" cy="439248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sz="16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прямоугольник белой ткани на голову 20 х 30 см;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синтепон или ветошь  для головы;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-прямоугольный  лоскуток  цветной ткани  на ручки 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16  х </a:t>
            </a: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см;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-прямоугольный  лоскуток на юбочку 20 х </a:t>
            </a: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см; 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треугольный лоскуток на платочек    11 х 16 х 11 см;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шитьё на фартук;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нитки, ленточка, тесьма.</a:t>
            </a:r>
            <a:endParaRPr lang="ru-RU" sz="18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Nout2\Desktop\фото\IMG_30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4680520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96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124744"/>
            <a:ext cx="7560840" cy="5040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  <a:t>Синтепон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  <a:t>сложить небольшим квадратиком-подушечкой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Nout2\Desktop\фото\118___02\IMG_304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950368"/>
            <a:ext cx="4392488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411760" y="332656"/>
            <a:ext cx="3528392" cy="588680"/>
          </a:xfrm>
        </p:spPr>
        <p:txBody>
          <a:bodyPr>
            <a:normAutofit/>
          </a:bodyPr>
          <a:lstStyle/>
          <a:p>
            <a:pPr algn="ctr"/>
            <a:r>
              <a:rPr lang="ru-RU" sz="2000" b="0" dirty="0" smtClean="0">
                <a:solidFill>
                  <a:schemeClr val="accent2">
                    <a:lumMod val="50000"/>
                  </a:schemeClr>
                </a:solidFill>
              </a:rPr>
              <a:t>ГОЛОВА-ТЕЛО КУКЛЫ</a:t>
            </a:r>
            <a:endParaRPr lang="ru-RU" sz="2000" b="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83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59532" y="332656"/>
            <a:ext cx="7632848" cy="1800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  <a:t>2. Берем прямоугольник приготовленный для головы и          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  <a:t>вкладываем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  <a:t>по центру немного ниже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  <a:t>середины подушечку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  <a:t>синтепона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  <a:t>так, чтобы при сгибании сложенной ткани   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  <a:t>синтепон-лицо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  <a:t>оказывалось с одной стороны куклы, и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  <a:t>лицо получилось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  <a:t>с подбородочком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  <a:t>.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Trebuchet MS" pitchFamily="34" charset="0"/>
            </a:endParaRPr>
          </a:p>
        </p:txBody>
      </p:sp>
      <p:pic>
        <p:nvPicPr>
          <p:cNvPr id="3074" name="Picture 2" descr="C:\Users\Nout2\Desktop\фото\118___02\IMG_304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988840"/>
            <a:ext cx="4392488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36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7560840" cy="7200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  <a:t> 3. Загнуть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  <a:t>края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  <a:t>ткани внутрь, завернуть подушечку.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</a:br>
            <a:endParaRPr lang="ru-RU" sz="2000" b="1" dirty="0">
              <a:latin typeface="Trebuchet MS" pitchFamily="34" charset="0"/>
            </a:endParaRPr>
          </a:p>
        </p:txBody>
      </p:sp>
      <p:pic>
        <p:nvPicPr>
          <p:cNvPr id="4098" name="Picture 2" descr="C:\Users\Nout2\Desktop\фото\118___02\IMG_305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916832"/>
            <a:ext cx="4464496" cy="4525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840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24744"/>
            <a:ext cx="7488832" cy="50405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  <a:t>4. Опустить верхний конец ткани  в  низ,  соединить  оба </a:t>
            </a:r>
            <a:r>
              <a:rPr lang="ru-RU" sz="8000" b="1" dirty="0" smtClean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  <a:t>конца  </a:t>
            </a:r>
            <a:r>
              <a:rPr lang="ru-RU" sz="8000" b="1" dirty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  <a:t>вместе. </a:t>
            </a:r>
            <a:br>
              <a:rPr lang="ru-RU" sz="8000" b="1" dirty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</a:br>
            <a:endParaRPr lang="ru-RU" sz="8000" b="1" dirty="0">
              <a:solidFill>
                <a:schemeClr val="accent2">
                  <a:lumMod val="50000"/>
                </a:schemeClr>
              </a:solidFill>
              <a:latin typeface="Trebuchet MS" pitchFamily="34" charset="0"/>
            </a:endParaRPr>
          </a:p>
        </p:txBody>
      </p:sp>
      <p:pic>
        <p:nvPicPr>
          <p:cNvPr id="5122" name="Picture 2" descr="C:\Users\Nout2\Desktop\фото\118___02\IMG_305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916832"/>
            <a:ext cx="4392488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476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7560840" cy="4320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  <a:t>Перемотать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  <a:t>ниткой голову, образуя шею. 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rebuchet MS" pitchFamily="34" charset="0"/>
            </a:endParaRPr>
          </a:p>
        </p:txBody>
      </p:sp>
      <p:pic>
        <p:nvPicPr>
          <p:cNvPr id="6146" name="Picture 2" descr="C:\Users\Nout2\Desktop\фото\118___02\IMG_306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6085" y="1818377"/>
            <a:ext cx="4320480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720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7272808" cy="7200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1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. Взять цветную ткань (прямоугольник), подогнуть края по длинной стороне внутрь, соединить.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Nout2\Desktop\фото\118___02\IMG_306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356" y="1916832"/>
            <a:ext cx="4248472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67744" y="320040"/>
            <a:ext cx="3744416" cy="66068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Руки куклы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2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841</TotalTime>
  <Words>283</Words>
  <Application>Microsoft Office PowerPoint</Application>
  <PresentationFormat>Экран (4:3)</PresentationFormat>
  <Paragraphs>58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Муниципальное бюджетное образовательное учреждение дополнительного образования детей «спасский дом детского творчества»     мастер-класс по изготовлению народной игровой куклы   Веснянка</vt:lpstr>
      <vt:lpstr>Презентация PowerPoint</vt:lpstr>
      <vt:lpstr>Нам потребуются:</vt:lpstr>
      <vt:lpstr>ГОЛОВА-ТЕЛО КУКЛЫ</vt:lpstr>
      <vt:lpstr>Презентация PowerPoint</vt:lpstr>
      <vt:lpstr>Презентация PowerPoint</vt:lpstr>
      <vt:lpstr>Презентация PowerPoint</vt:lpstr>
      <vt:lpstr>Презентация PowerPoint</vt:lpstr>
      <vt:lpstr>Руки куклы</vt:lpstr>
      <vt:lpstr>Презентация PowerPoint</vt:lpstr>
      <vt:lpstr>   Туловище куклы</vt:lpstr>
      <vt:lpstr>Платье для куклы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Кукла Веснянка</dc:title>
  <dc:creator>Nout2</dc:creator>
  <cp:lastModifiedBy>Алексей</cp:lastModifiedBy>
  <cp:revision>69</cp:revision>
  <dcterms:created xsi:type="dcterms:W3CDTF">2013-02-08T16:22:52Z</dcterms:created>
  <dcterms:modified xsi:type="dcterms:W3CDTF">2015-03-02T21:54:04Z</dcterms:modified>
</cp:coreProperties>
</file>