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4" r:id="rId3"/>
    <p:sldId id="295" r:id="rId4"/>
    <p:sldId id="296" r:id="rId5"/>
    <p:sldId id="297" r:id="rId6"/>
    <p:sldId id="302" r:id="rId7"/>
    <p:sldId id="303" r:id="rId8"/>
    <p:sldId id="304" r:id="rId9"/>
    <p:sldId id="305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58" r:id="rId23"/>
    <p:sldId id="259" r:id="rId24"/>
    <p:sldId id="260" r:id="rId25"/>
    <p:sldId id="261" r:id="rId26"/>
    <p:sldId id="262" r:id="rId27"/>
    <p:sldId id="264" r:id="rId28"/>
    <p:sldId id="265" r:id="rId29"/>
    <p:sldId id="266" r:id="rId30"/>
    <p:sldId id="263" r:id="rId31"/>
    <p:sldId id="267" r:id="rId32"/>
    <p:sldId id="268" r:id="rId33"/>
    <p:sldId id="269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194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slide" Target="slide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13.gif"/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12" Type="http://schemas.openxmlformats.org/officeDocument/2006/relationships/image" Target="../media/image12.gi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11" Type="http://schemas.openxmlformats.org/officeDocument/2006/relationships/image" Target="../media/image10.jpeg"/><Relationship Id="rId5" Type="http://schemas.openxmlformats.org/officeDocument/2006/relationships/image" Target="../media/image39.jpeg"/><Relationship Id="rId10" Type="http://schemas.openxmlformats.org/officeDocument/2006/relationships/image" Target="../media/image43.jpeg"/><Relationship Id="rId4" Type="http://schemas.openxmlformats.org/officeDocument/2006/relationships/audio" Target="../media/audio1.wav"/><Relationship Id="rId9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38.jpeg"/><Relationship Id="rId7" Type="http://schemas.openxmlformats.org/officeDocument/2006/relationships/audio" Target="../media/audio2.wav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0.jpeg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0.jpeg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slide" Target="slide1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13.gif"/><Relationship Id="rId3" Type="http://schemas.openxmlformats.org/officeDocument/2006/relationships/image" Target="../media/image50.jpeg"/><Relationship Id="rId7" Type="http://schemas.openxmlformats.org/officeDocument/2006/relationships/image" Target="../media/image53.jpeg"/><Relationship Id="rId12" Type="http://schemas.openxmlformats.org/officeDocument/2006/relationships/image" Target="../media/image12.gi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11" Type="http://schemas.openxmlformats.org/officeDocument/2006/relationships/image" Target="../media/image56.jpeg"/><Relationship Id="rId5" Type="http://schemas.openxmlformats.org/officeDocument/2006/relationships/image" Target="../media/image51.jpeg"/><Relationship Id="rId10" Type="http://schemas.openxmlformats.org/officeDocument/2006/relationships/image" Target="../media/image55.jpeg"/><Relationship Id="rId4" Type="http://schemas.openxmlformats.org/officeDocument/2006/relationships/audio" Target="../media/audio1.wav"/><Relationship Id="rId9" Type="http://schemas.openxmlformats.org/officeDocument/2006/relationships/image" Target="../media/image5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50.jpeg"/><Relationship Id="rId7" Type="http://schemas.openxmlformats.org/officeDocument/2006/relationships/audio" Target="../media/audio2.wav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4.xml"/><Relationship Id="rId4" Type="http://schemas.openxmlformats.org/officeDocument/2006/relationships/slide" Target="slide2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12.gif"/><Relationship Id="rId3" Type="http://schemas.openxmlformats.org/officeDocument/2006/relationships/image" Target="../media/image61.jpeg"/><Relationship Id="rId7" Type="http://schemas.openxmlformats.org/officeDocument/2006/relationships/image" Target="../media/image64.jpeg"/><Relationship Id="rId12" Type="http://schemas.openxmlformats.org/officeDocument/2006/relationships/image" Target="../media/image13.gif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11" Type="http://schemas.openxmlformats.org/officeDocument/2006/relationships/image" Target="../media/image67.jpeg"/><Relationship Id="rId5" Type="http://schemas.openxmlformats.org/officeDocument/2006/relationships/image" Target="../media/image62.jpeg"/><Relationship Id="rId10" Type="http://schemas.openxmlformats.org/officeDocument/2006/relationships/image" Target="../media/image66.jpeg"/><Relationship Id="rId4" Type="http://schemas.openxmlformats.org/officeDocument/2006/relationships/audio" Target="../media/audio1.wav"/><Relationship Id="rId9" Type="http://schemas.openxmlformats.org/officeDocument/2006/relationships/image" Target="../media/image6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68.jpeg"/><Relationship Id="rId7" Type="http://schemas.openxmlformats.org/officeDocument/2006/relationships/audio" Target="../media/audio1.wav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8.xml"/><Relationship Id="rId4" Type="http://schemas.openxmlformats.org/officeDocument/2006/relationships/slide" Target="slide2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12.gif"/><Relationship Id="rId3" Type="http://schemas.openxmlformats.org/officeDocument/2006/relationships/image" Target="../media/image75.jpeg"/><Relationship Id="rId7" Type="http://schemas.openxmlformats.org/officeDocument/2006/relationships/image" Target="../media/image78.jpeg"/><Relationship Id="rId12" Type="http://schemas.openxmlformats.org/officeDocument/2006/relationships/image" Target="../media/image13.gif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jpeg"/><Relationship Id="rId11" Type="http://schemas.openxmlformats.org/officeDocument/2006/relationships/image" Target="../media/image80.jpeg"/><Relationship Id="rId5" Type="http://schemas.openxmlformats.org/officeDocument/2006/relationships/image" Target="../media/image76.jpeg"/><Relationship Id="rId10" Type="http://schemas.openxmlformats.org/officeDocument/2006/relationships/image" Target="../media/image79.jpeg"/><Relationship Id="rId4" Type="http://schemas.openxmlformats.org/officeDocument/2006/relationships/audio" Target="../media/audio1.wav"/><Relationship Id="rId9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81.jpeg"/><Relationship Id="rId7" Type="http://schemas.openxmlformats.org/officeDocument/2006/relationships/audio" Target="../media/audio2.wav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2.xml"/><Relationship Id="rId4" Type="http://schemas.openxmlformats.org/officeDocument/2006/relationships/slide" Target="slide30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13.gif"/><Relationship Id="rId3" Type="http://schemas.openxmlformats.org/officeDocument/2006/relationships/image" Target="../media/image88.jpeg"/><Relationship Id="rId7" Type="http://schemas.openxmlformats.org/officeDocument/2006/relationships/image" Target="../media/image91.jpeg"/><Relationship Id="rId12" Type="http://schemas.openxmlformats.org/officeDocument/2006/relationships/image" Target="../media/image12.gif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jpeg"/><Relationship Id="rId11" Type="http://schemas.openxmlformats.org/officeDocument/2006/relationships/image" Target="../media/image17.jpeg"/><Relationship Id="rId5" Type="http://schemas.openxmlformats.org/officeDocument/2006/relationships/image" Target="../media/image89.jpeg"/><Relationship Id="rId10" Type="http://schemas.openxmlformats.org/officeDocument/2006/relationships/image" Target="../media/image93.jpeg"/><Relationship Id="rId4" Type="http://schemas.openxmlformats.org/officeDocument/2006/relationships/audio" Target="../media/audio1.wav"/><Relationship Id="rId9" Type="http://schemas.openxmlformats.org/officeDocument/2006/relationships/image" Target="../media/image92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94.jpeg"/><Relationship Id="rId7" Type="http://schemas.openxmlformats.org/officeDocument/2006/relationships/audio" Target="../media/audio2.wav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jpeg"/><Relationship Id="rId5" Type="http://schemas.openxmlformats.org/officeDocument/2006/relationships/image" Target="../media/image96.jpeg"/><Relationship Id="rId4" Type="http://schemas.openxmlformats.org/officeDocument/2006/relationships/image" Target="../media/image9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jpeg"/><Relationship Id="rId5" Type="http://schemas.openxmlformats.org/officeDocument/2006/relationships/image" Target="../media/image100.jpeg"/><Relationship Id="rId4" Type="http://schemas.openxmlformats.org/officeDocument/2006/relationships/image" Target="../media/image9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13.gif"/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12" Type="http://schemas.openxmlformats.org/officeDocument/2006/relationships/image" Target="../media/image1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1.jpeg"/><Relationship Id="rId5" Type="http://schemas.openxmlformats.org/officeDocument/2006/relationships/image" Target="../media/image6.jpeg"/><Relationship Id="rId10" Type="http://schemas.openxmlformats.org/officeDocument/2006/relationships/image" Target="../media/image10.jpeg"/><Relationship Id="rId4" Type="http://schemas.openxmlformats.org/officeDocument/2006/relationships/audio" Target="../media/audio1.wav"/><Relationship Id="rId9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6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13.gif"/><Relationship Id="rId3" Type="http://schemas.openxmlformats.org/officeDocument/2006/relationships/image" Target="../media/image104.jpeg"/><Relationship Id="rId7" Type="http://schemas.openxmlformats.org/officeDocument/2006/relationships/image" Target="../media/image107.jpeg"/><Relationship Id="rId12" Type="http://schemas.openxmlformats.org/officeDocument/2006/relationships/image" Target="../media/image12.gif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jpeg"/><Relationship Id="rId11" Type="http://schemas.openxmlformats.org/officeDocument/2006/relationships/image" Target="../media/image110.jpeg"/><Relationship Id="rId5" Type="http://schemas.openxmlformats.org/officeDocument/2006/relationships/image" Target="../media/image105.jpeg"/><Relationship Id="rId10" Type="http://schemas.openxmlformats.org/officeDocument/2006/relationships/image" Target="../media/image109.jpeg"/><Relationship Id="rId4" Type="http://schemas.openxmlformats.org/officeDocument/2006/relationships/audio" Target="../media/audio1.wav"/><Relationship Id="rId9" Type="http://schemas.openxmlformats.org/officeDocument/2006/relationships/image" Target="../media/image108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04.jpeg"/><Relationship Id="rId7" Type="http://schemas.openxmlformats.org/officeDocument/2006/relationships/audio" Target="../media/audio2.wav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2.jpeg"/><Relationship Id="rId5" Type="http://schemas.openxmlformats.org/officeDocument/2006/relationships/image" Target="../media/image111.jpeg"/><Relationship Id="rId4" Type="http://schemas.openxmlformats.org/officeDocument/2006/relationships/image" Target="../media/image10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2.jpeg"/><Relationship Id="rId5" Type="http://schemas.openxmlformats.org/officeDocument/2006/relationships/image" Target="../media/image111.jpeg"/><Relationship Id="rId4" Type="http://schemas.openxmlformats.org/officeDocument/2006/relationships/image" Target="../media/image10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4.jpeg"/><Relationship Id="rId7" Type="http://schemas.openxmlformats.org/officeDocument/2006/relationships/audio" Target="../media/audio2.wav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13.gif"/><Relationship Id="rId3" Type="http://schemas.openxmlformats.org/officeDocument/2006/relationships/image" Target="../media/image22.jpeg"/><Relationship Id="rId7" Type="http://schemas.openxmlformats.org/officeDocument/2006/relationships/image" Target="../media/image25.jpeg"/><Relationship Id="rId12" Type="http://schemas.openxmlformats.org/officeDocument/2006/relationships/image" Target="../media/image12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11" Type="http://schemas.openxmlformats.org/officeDocument/2006/relationships/image" Target="../media/image28.jpeg"/><Relationship Id="rId5" Type="http://schemas.openxmlformats.org/officeDocument/2006/relationships/image" Target="../media/image23.jpeg"/><Relationship Id="rId10" Type="http://schemas.openxmlformats.org/officeDocument/2006/relationships/image" Target="../media/image27.jpeg"/><Relationship Id="rId4" Type="http://schemas.openxmlformats.org/officeDocument/2006/relationships/audio" Target="../media/audio1.wav"/><Relationship Id="rId9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29.jpeg"/><Relationship Id="rId7" Type="http://schemas.openxmlformats.org/officeDocument/2006/relationships/audio" Target="../media/audio2.wav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Oksana\Мои документы\Загрузки\Izvilistaja-doroga-v-lesy-42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8805" y="0"/>
            <a:ext cx="9644098" cy="723307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71538" y="1357298"/>
            <a:ext cx="7670305" cy="8925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Оказание первой медицинской помощи</a:t>
            </a:r>
            <a:endParaRPr lang="en-US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1" name="Picture 2" descr="I:\к педсовету\Первая медицинская помощь. Демонстрационный материал\17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CFA"/>
              </a:clrFrom>
              <a:clrTo>
                <a:srgbClr val="FDFCFA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714480" y="2285992"/>
            <a:ext cx="3400606" cy="43576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Оксана\ПРОГРАММЫ\СБО\к педсовету\Первая медицинская помощь. Демонстрационный материал\Фоны и  ресурсы\7eae83fcf9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D:\Оксана\ПРОГРАММЫ\СБО\к педсовету\Первая медицинская помощь. Демонстрационный материал\IMG_00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1017777"/>
            <a:ext cx="7319715" cy="541161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285728"/>
            <a:ext cx="767030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Оказание первой медицинской помощи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Пятиугольник 4">
            <a:hlinkClick r:id="rId4" action="ppaction://hlinksldjump"/>
          </p:cNvPr>
          <p:cNvSpPr/>
          <p:nvPr/>
        </p:nvSpPr>
        <p:spPr>
          <a:xfrm>
            <a:off x="8501090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иугольник 5">
            <a:hlinkClick r:id="rId5" action="ppaction://hlinksldjump"/>
          </p:cNvPr>
          <p:cNvSpPr/>
          <p:nvPr/>
        </p:nvSpPr>
        <p:spPr>
          <a:xfrm rot="10800000">
            <a:off x="142844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2500306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Обработать рану перекисью водорода, смазать края раны зелёнкой или йодом.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0" y="4500570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Наложить стерильную повязку.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00430" y="6286520"/>
            <a:ext cx="4929222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глубоком порезе, вызвать скорую помощь.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Оксана\ПРОГРАММЫ\СБО\к педсовету\Первая медицинская помощь. Демонстрационный материал\Фоны и  ресурсы\7eae83fcf9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42852"/>
            <a:ext cx="255512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Резаная рана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8" name="Picture 2" descr="D:\Оксана\ПРОГРАММЫ\СБО\к педсовету\Первая медицинская помощь. Демонстрационный материал\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06" y="714356"/>
            <a:ext cx="214076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786050" y="285728"/>
            <a:ext cx="6228757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Выберите первую помощь при резаной ране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099" name="Picture 3" descr="D:\Оксана\ПРОГРАММЫ\СБО\к педсовету\Первая медицинская помощь. Демонстрационный материал\22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496" y="4500570"/>
            <a:ext cx="3251124" cy="1785950"/>
          </a:xfrm>
          <a:prstGeom prst="rect">
            <a:avLst/>
          </a:prstGeom>
          <a:noFill/>
        </p:spPr>
      </p:pic>
      <p:pic>
        <p:nvPicPr>
          <p:cNvPr id="4100" name="Picture 4" descr="D:\Оксана\ПРОГРАММЫ\СБО\к педсовету\Первая медицинская помощь. Демонстрационный материал\23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04393" y="785794"/>
            <a:ext cx="3439608" cy="1803188"/>
          </a:xfrm>
          <a:prstGeom prst="rect">
            <a:avLst/>
          </a:prstGeom>
          <a:noFill/>
        </p:spPr>
      </p:pic>
      <p:pic>
        <p:nvPicPr>
          <p:cNvPr id="4101" name="Picture 5" descr="D:\Оксана\ПРОГРАММЫ\СБО\к педсовету\Первая медицинская помощь. Демонстрационный материал\24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214546" y="2608809"/>
            <a:ext cx="3357586" cy="1797199"/>
          </a:xfrm>
          <a:prstGeom prst="rect">
            <a:avLst/>
          </a:prstGeom>
          <a:noFill/>
        </p:spPr>
      </p:pic>
      <p:pic>
        <p:nvPicPr>
          <p:cNvPr id="4102" name="Picture 6" descr="D:\Оксана\ПРОГРАММЫ\СБО\к педсовету\Первая медицинская помощь. Демонстрационный материал\11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645287" y="2643182"/>
            <a:ext cx="3387815" cy="1714512"/>
          </a:xfrm>
          <a:prstGeom prst="rect">
            <a:avLst/>
          </a:prstGeom>
          <a:noFill/>
        </p:spPr>
      </p:pic>
      <p:pic>
        <p:nvPicPr>
          <p:cNvPr id="4103" name="Picture 7" descr="D:\Оксана\ПРОГРАММЫ\СБО\к педсовету\Первая медицинская помощь. Демонстрационный материал\14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57158" y="4500570"/>
            <a:ext cx="3527866" cy="1785950"/>
          </a:xfrm>
          <a:prstGeom prst="rect">
            <a:avLst/>
          </a:prstGeom>
          <a:noFill/>
        </p:spPr>
      </p:pic>
      <p:pic>
        <p:nvPicPr>
          <p:cNvPr id="4104" name="Picture 8" descr="D:\Оксана\ПРОГРАММЫ\СБО\к педсовету\Первая медицинская помощь. Демонстрационный материал\6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214546" y="785794"/>
            <a:ext cx="3394599" cy="1785950"/>
          </a:xfrm>
          <a:prstGeom prst="rect">
            <a:avLst/>
          </a:prstGeom>
          <a:noFill/>
        </p:spPr>
      </p:pic>
      <p:pic>
        <p:nvPicPr>
          <p:cNvPr id="14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429652" y="2643182"/>
            <a:ext cx="642942" cy="642942"/>
          </a:xfrm>
          <a:prstGeom prst="rect">
            <a:avLst/>
          </a:prstGeom>
          <a:noFill/>
        </p:spPr>
      </p:pic>
      <p:pic>
        <p:nvPicPr>
          <p:cNvPr id="15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00628" y="2643182"/>
            <a:ext cx="642942" cy="642942"/>
          </a:xfrm>
          <a:prstGeom prst="rect">
            <a:avLst/>
          </a:prstGeom>
          <a:noFill/>
        </p:spPr>
      </p:pic>
      <p:pic>
        <p:nvPicPr>
          <p:cNvPr id="16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286116" y="4500570"/>
            <a:ext cx="642942" cy="642942"/>
          </a:xfrm>
          <a:prstGeom prst="rect">
            <a:avLst/>
          </a:prstGeom>
          <a:noFill/>
        </p:spPr>
      </p:pic>
      <p:pic>
        <p:nvPicPr>
          <p:cNvPr id="17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00628" y="785794"/>
            <a:ext cx="642942" cy="642942"/>
          </a:xfrm>
          <a:prstGeom prst="rect">
            <a:avLst/>
          </a:prstGeom>
          <a:noFill/>
        </p:spPr>
      </p:pic>
      <p:pic>
        <p:nvPicPr>
          <p:cNvPr id="18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643702" y="4500570"/>
            <a:ext cx="642942" cy="642942"/>
          </a:xfrm>
          <a:prstGeom prst="rect">
            <a:avLst/>
          </a:prstGeom>
          <a:noFill/>
        </p:spPr>
      </p:pic>
      <p:pic>
        <p:nvPicPr>
          <p:cNvPr id="19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501058" y="785794"/>
            <a:ext cx="642942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Оксана\ПРОГРАММЫ\СБО\к педсовету\Первая медицинская помощь. Демонстрационный материал\Фоны и  ресурсы\7eae83fcf9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42852"/>
            <a:ext cx="255512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Резаная рана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8" name="Picture 2" descr="D:\Оксана\ПРОГРАММЫ\СБО\к педсовету\Первая медицинская помощь. Демонстрационный материал\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06" y="714356"/>
            <a:ext cx="214076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D:\Оксана\ПРОГРАММЫ\СБО\к педсовету\Первая медицинская помощь. Демонстрационный материал\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3" y="4857760"/>
            <a:ext cx="3381169" cy="1857388"/>
          </a:xfrm>
          <a:prstGeom prst="rect">
            <a:avLst/>
          </a:prstGeom>
          <a:noFill/>
        </p:spPr>
      </p:pic>
      <p:pic>
        <p:nvPicPr>
          <p:cNvPr id="4100" name="Picture 4" descr="D:\Оксана\ПРОГРАММЫ\СБО\к педсовету\Первая медицинская помощь. Демонстрационный материал\2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7686" y="2983134"/>
            <a:ext cx="3439608" cy="1803188"/>
          </a:xfrm>
          <a:prstGeom prst="rect">
            <a:avLst/>
          </a:prstGeom>
          <a:noFill/>
        </p:spPr>
      </p:pic>
      <p:pic>
        <p:nvPicPr>
          <p:cNvPr id="4101" name="Picture 5" descr="D:\Оксана\ПРОГРАММЫ\СБО\к педсовету\Первая медицинская помощь. Демонстрационный материал\2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357686" y="1131735"/>
            <a:ext cx="3429024" cy="1797199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286116" y="142852"/>
            <a:ext cx="4852867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Восстановите последовательность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оказания первой помощи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Овал 12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357422" y="178592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071802" y="178592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3786182" y="178592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Овал 15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357422" y="364331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Овал 16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3071802" y="364331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Овал 17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786182" y="364331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Овал 18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2357422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Овал 19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071802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Овал 20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786182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6 L 0.39375 -0.09444 " pathEditMode="relative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9259E-6 L 0.46754 -0.09907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00" y="-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5.18519E-6 L 0.55121 -0.09468 " pathEditMode="relative" ptsTypes="AA"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Оксана\ПРОГРАММЫ\СБО\к педсовету\Первая медицинская помощь. Демонстрационный материал\Фоны и  ресурсы\7eae83fcf9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42852"/>
            <a:ext cx="255512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Резаная рана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8" name="Picture 2" descr="D:\Оксана\ПРОГРАММЫ\СБО\к педсовету\Первая медицинская помощь. Демонстрационный материал\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05" y="714356"/>
            <a:ext cx="3341677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D:\Оксана\ПРОГРАММЫ\СБО\к педсовету\Первая медицинская помощь. Демонстрационный материал\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1071546"/>
            <a:ext cx="3381169" cy="1857388"/>
          </a:xfrm>
          <a:prstGeom prst="rect">
            <a:avLst/>
          </a:prstGeom>
          <a:noFill/>
        </p:spPr>
      </p:pic>
      <p:pic>
        <p:nvPicPr>
          <p:cNvPr id="4100" name="Picture 4" descr="D:\Оксана\ПРОГРАММЫ\СБО\к педсовету\Первая медицинская помощь. Демонстрационный материал\2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14744" y="3000372"/>
            <a:ext cx="3439608" cy="1803188"/>
          </a:xfrm>
          <a:prstGeom prst="rect">
            <a:avLst/>
          </a:prstGeom>
          <a:noFill/>
        </p:spPr>
      </p:pic>
      <p:pic>
        <p:nvPicPr>
          <p:cNvPr id="4101" name="Picture 5" descr="D:\Оксана\ПРОГРАММЫ\СБО\к педсовету\Первая медицинская помощь. Демонстрационный материал\2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14744" y="4917949"/>
            <a:ext cx="3429024" cy="179719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399985" y="324129"/>
            <a:ext cx="2029403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Запомните!!!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43702" y="100010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715140" y="485776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715140" y="300037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572000" y="2571744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Обработать рану перекисью водорода, смазать края раны зелёнкой или йодом.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572000" y="4643446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Наложить стерильную повязку.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214810" y="6429396"/>
            <a:ext cx="4929222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глубоком порезе, вызвать скорую помощь.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Оксана\ПРОГРАММЫ\СБО\к педсовету\Первая медицинская помощь. Демонстрационный материал\Фоны и  ресурсы\52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319" y="0"/>
            <a:ext cx="9192636" cy="6857999"/>
          </a:xfrm>
          <a:prstGeom prst="rect">
            <a:avLst/>
          </a:prstGeom>
          <a:noFill/>
        </p:spPr>
      </p:pic>
      <p:pic>
        <p:nvPicPr>
          <p:cNvPr id="5122" name="Picture 2" descr="D:\Оксана\ПРОГРАММЫ\СБО\к педсовету\Первая медицинская помощь. Демонстрационный материал\IMG_00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6065" y="1142984"/>
            <a:ext cx="7356225" cy="550434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285728"/>
            <a:ext cx="7670305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Оказание первой медицинской помощи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ятиугольник 4">
            <a:hlinkClick r:id="rId4" action="ppaction://hlinksldjump"/>
          </p:cNvPr>
          <p:cNvSpPr/>
          <p:nvPr/>
        </p:nvSpPr>
        <p:spPr>
          <a:xfrm>
            <a:off x="8501090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иугольник 5">
            <a:hlinkClick r:id="rId5" action="ppaction://hlinksldjump"/>
          </p:cNvPr>
          <p:cNvSpPr/>
          <p:nvPr/>
        </p:nvSpPr>
        <p:spPr>
          <a:xfrm rot="10800000">
            <a:off x="142844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71934" y="2857496"/>
            <a:ext cx="5072066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Зафиксировать руку в неподвижном положении.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0" y="4643446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Дать выпить обезболивающее средство.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72000" y="6429396"/>
            <a:ext cx="3857652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Вызвать скорую помощь.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Оксана\ПРОГРАММЫ\СБО\к педсовету\Первая медицинская помощь. Демонстрационный материал\Фоны и  ресурсы\52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319" y="0"/>
            <a:ext cx="9192636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32" y="-24"/>
            <a:ext cx="297049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Перелом кисти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467005"/>
            <a:ext cx="656045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Выберите первую помощь при переломе кисти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6" name="Picture 2" descr="D:\Оксана\ПРОГРАММЫ\СБО\к педсовету\Первая медицинская помощь. Демонстрационный материал\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571480"/>
            <a:ext cx="2603802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D:\Оксана\ПРОГРАММЫ\СБО\к педсовету\Первая медицинская помощь. Демонстрационный материал\30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4500570"/>
            <a:ext cx="3304366" cy="1727139"/>
          </a:xfrm>
          <a:prstGeom prst="rect">
            <a:avLst/>
          </a:prstGeom>
          <a:noFill/>
        </p:spPr>
      </p:pic>
      <p:pic>
        <p:nvPicPr>
          <p:cNvPr id="6148" name="Picture 4" descr="D:\Оксана\ПРОГРАММЫ\СБО\к педсовету\Первая медицинская помощь. Демонстрационный материал\31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00298" y="977890"/>
            <a:ext cx="3324849" cy="1736730"/>
          </a:xfrm>
          <a:prstGeom prst="rect">
            <a:avLst/>
          </a:prstGeom>
          <a:noFill/>
        </p:spPr>
      </p:pic>
      <p:pic>
        <p:nvPicPr>
          <p:cNvPr id="6149" name="Picture 5" descr="D:\Оксана\ПРОГРАММЫ\СБО\к педсовету\Первая медицинская помощь. Демонстрационный материал\32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86446" y="2714620"/>
            <a:ext cx="3357554" cy="1753603"/>
          </a:xfrm>
          <a:prstGeom prst="rect">
            <a:avLst/>
          </a:prstGeom>
          <a:noFill/>
        </p:spPr>
      </p:pic>
      <p:pic>
        <p:nvPicPr>
          <p:cNvPr id="6150" name="Picture 6" descr="D:\Оксана\ПРОГРАММЫ\СБО\к педсовету\Первая медицинская помощь. Демонстрационный материал\2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786182" y="4500570"/>
            <a:ext cx="3391731" cy="1722442"/>
          </a:xfrm>
          <a:prstGeom prst="rect">
            <a:avLst/>
          </a:prstGeom>
          <a:noFill/>
        </p:spPr>
      </p:pic>
      <p:pic>
        <p:nvPicPr>
          <p:cNvPr id="6151" name="Picture 7" descr="D:\Оксана\ПРОГРАММЫ\СБО\к педсовету\Первая медицинская помощь. Демонстрационный материал\15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857884" y="1000109"/>
            <a:ext cx="3227395" cy="1658242"/>
          </a:xfrm>
          <a:prstGeom prst="rect">
            <a:avLst/>
          </a:prstGeom>
          <a:noFill/>
        </p:spPr>
      </p:pic>
      <p:pic>
        <p:nvPicPr>
          <p:cNvPr id="6152" name="Picture 8" descr="D:\Оксана\ПРОГРАММЫ\СБО\к педсовету\Первая медицинская помощь. Демонстрационный материал\14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500298" y="2792078"/>
            <a:ext cx="3233745" cy="1637054"/>
          </a:xfrm>
          <a:prstGeom prst="rect">
            <a:avLst/>
          </a:prstGeom>
          <a:noFill/>
        </p:spPr>
      </p:pic>
      <p:pic>
        <p:nvPicPr>
          <p:cNvPr id="14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500826" y="4500570"/>
            <a:ext cx="642942" cy="642942"/>
          </a:xfrm>
          <a:prstGeom prst="rect">
            <a:avLst/>
          </a:prstGeom>
          <a:noFill/>
        </p:spPr>
      </p:pic>
      <p:pic>
        <p:nvPicPr>
          <p:cNvPr id="15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000364" y="4500570"/>
            <a:ext cx="642942" cy="642942"/>
          </a:xfrm>
          <a:prstGeom prst="rect">
            <a:avLst/>
          </a:prstGeom>
          <a:noFill/>
        </p:spPr>
      </p:pic>
      <p:pic>
        <p:nvPicPr>
          <p:cNvPr id="16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143504" y="2786058"/>
            <a:ext cx="642942" cy="642942"/>
          </a:xfrm>
          <a:prstGeom prst="rect">
            <a:avLst/>
          </a:prstGeom>
          <a:noFill/>
        </p:spPr>
      </p:pic>
      <p:pic>
        <p:nvPicPr>
          <p:cNvPr id="17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501058" y="1000108"/>
            <a:ext cx="642942" cy="642942"/>
          </a:xfrm>
          <a:prstGeom prst="rect">
            <a:avLst/>
          </a:prstGeom>
          <a:noFill/>
        </p:spPr>
      </p:pic>
      <p:pic>
        <p:nvPicPr>
          <p:cNvPr id="18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501058" y="2714620"/>
            <a:ext cx="642942" cy="642942"/>
          </a:xfrm>
          <a:prstGeom prst="rect">
            <a:avLst/>
          </a:prstGeom>
          <a:noFill/>
        </p:spPr>
      </p:pic>
      <p:pic>
        <p:nvPicPr>
          <p:cNvPr id="19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214942" y="1000108"/>
            <a:ext cx="642942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6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1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6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6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6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"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Оксана\ПРОГРАММЫ\СБО\к педсовету\Первая медицинская помощь. Демонстрационный материал\Фоны и  ресурсы\52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319" y="0"/>
            <a:ext cx="9192636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32" y="-24"/>
            <a:ext cx="297049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Перелом кисти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97673"/>
            <a:ext cx="4852867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Восстановите последовательность 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оказания первой помощи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6" name="Picture 2" descr="D:\Оксана\ПРОГРАММЫ\СБО\к педсовету\Первая медицинская помощь. Демонстрационный материал\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571480"/>
            <a:ext cx="2603802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D:\Оксана\ПРОГРАММЫ\СБО\к педсовету\Первая медицинская помощь. Демонстрационный материал\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4714884"/>
            <a:ext cx="3304366" cy="1727139"/>
          </a:xfrm>
          <a:prstGeom prst="rect">
            <a:avLst/>
          </a:prstGeom>
          <a:noFill/>
        </p:spPr>
      </p:pic>
      <p:pic>
        <p:nvPicPr>
          <p:cNvPr id="6148" name="Picture 4" descr="D:\Оксана\ПРОГРАММЫ\СБО\к педсовету\Первая медицинская помощь. Демонстрационный материал\3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6" y="1000108"/>
            <a:ext cx="3324849" cy="1736730"/>
          </a:xfrm>
          <a:prstGeom prst="rect">
            <a:avLst/>
          </a:prstGeom>
          <a:noFill/>
        </p:spPr>
      </p:pic>
      <p:pic>
        <p:nvPicPr>
          <p:cNvPr id="6149" name="Picture 5" descr="D:\Оксана\ПРОГРАММЫ\СБО\к педсовету\Первая медицинская помощь. Демонстрационный материал\3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4876" y="2857496"/>
            <a:ext cx="3357554" cy="1753603"/>
          </a:xfrm>
          <a:prstGeom prst="rect">
            <a:avLst/>
          </a:prstGeom>
          <a:noFill/>
        </p:spPr>
      </p:pic>
      <p:sp>
        <p:nvSpPr>
          <p:cNvPr id="12" name="Овал 11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786050" y="164305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Овал 12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3500430" y="164305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4143372" y="164305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786050" y="350043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Овал 15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500430" y="350043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Овал 16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4143372" y="350043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Овал 17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2714612" y="54292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Овал 18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428992" y="54292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Овал 19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4143372" y="54292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22222E-6 L 0.44878 -0.09445 " pathEditMode="relative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7.40741E-7 L 0.38195 -0.09931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00" y="-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7.40741E-7 L 0.5382 -0.10741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00" y="-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Оксана\ПРОГРАММЫ\СБО\к педсовету\Первая медицинская помощь. Демонстрационный материал\Фоны и  ресурсы\52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319" y="0"/>
            <a:ext cx="9192636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32" y="-24"/>
            <a:ext cx="297049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Перелом кисти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214290"/>
            <a:ext cx="1952459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Запомните!!!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6" name="Picture 2" descr="D:\Оксана\ПРОГРАММЫ\СБО\к педсовету\Первая медицинская помощь. Демонстрационный материал\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571480"/>
            <a:ext cx="3417490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D:\Оксана\ПРОГРАММЫ\СБО\к педсовету\Первая медицинская помощь. Демонстрационный материал\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86182" y="1071546"/>
            <a:ext cx="3304366" cy="1727139"/>
          </a:xfrm>
          <a:prstGeom prst="rect">
            <a:avLst/>
          </a:prstGeom>
          <a:noFill/>
        </p:spPr>
      </p:pic>
      <p:pic>
        <p:nvPicPr>
          <p:cNvPr id="6148" name="Picture 4" descr="D:\Оксана\ПРОГРАММЫ\СБО\к педсовету\Первая медицинская помощь. Демонстрационный материал\3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6182" y="2928934"/>
            <a:ext cx="3324849" cy="1736730"/>
          </a:xfrm>
          <a:prstGeom prst="rect">
            <a:avLst/>
          </a:prstGeom>
          <a:noFill/>
        </p:spPr>
      </p:pic>
      <p:pic>
        <p:nvPicPr>
          <p:cNvPr id="6149" name="Picture 5" descr="D:\Оксана\ПРОГРАММЫ\СБО\к педсовету\Первая медицинская помощь. Демонстрационный материал\3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86182" y="4714884"/>
            <a:ext cx="3357554" cy="1753603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6643702" y="100010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715140" y="464344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643702" y="285749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071934" y="2643182"/>
            <a:ext cx="5072066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Зафиксировать руку в неподвижном положении.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72000" y="4357694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Дать выпить обезболивающее средство.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286380" y="6429396"/>
            <a:ext cx="3857652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Вызвать скорую помощь.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D:\Оксана\ПРОГРАММЫ\СБО\к педсовету\Первая медицинская помощь. Демонстрационный материал\Фоны и  ресурсы\588cf15da02cf1dca90fbfe40045b6a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D:\Оксана\ПРОГРАММЫ\СБО\к педсовету\Первая медицинская помощь. Демонстрационный материал\IMG_00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2665" y="1000108"/>
            <a:ext cx="7505549" cy="55007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285728"/>
            <a:ext cx="767030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Оказание первой медицинской помощи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Пятиугольник 4">
            <a:hlinkClick r:id="rId4" action="ppaction://hlinksldjump"/>
          </p:cNvPr>
          <p:cNvSpPr/>
          <p:nvPr/>
        </p:nvSpPr>
        <p:spPr>
          <a:xfrm>
            <a:off x="8501090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иугольник 5">
            <a:hlinkClick r:id="rId5" action="ppaction://hlinksldjump"/>
          </p:cNvPr>
          <p:cNvSpPr/>
          <p:nvPr/>
        </p:nvSpPr>
        <p:spPr>
          <a:xfrm rot="10800000">
            <a:off x="142844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2500306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Зафиксировать ногу в неподвижном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положении.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0" y="4357694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Дать выпить обезболивающее средство и приложить лёд.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72000" y="6286520"/>
            <a:ext cx="3857652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Вызвать скорую помощь.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D:\Оксана\ПРОГРАММЫ\СБО\к педсовету\Первая медицинская помощь. Демонстрационный материал\Фоны и  ресурсы\588cf15da02cf1dca90fbfe40045b6a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-84733"/>
            <a:ext cx="271401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Перелом ноги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194" name="Picture 2" descr="D:\Оксана\ПРОГРАММЫ\СБО\к педсовету\Первая медицинская помощь. Демонстрационный материал\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06" y="571480"/>
            <a:ext cx="2170041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643174" y="395567"/>
            <a:ext cx="643060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Выберите первую помощь при переломе ноги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195" name="Picture 3" descr="D:\Оксана\ПРОГРАММЫ\СБО\к педсовету\Первая медицинская помощь. Демонстрационный материал\34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3108" y="2965773"/>
            <a:ext cx="3441152" cy="1774504"/>
          </a:xfrm>
          <a:prstGeom prst="rect">
            <a:avLst/>
          </a:prstGeom>
          <a:noFill/>
        </p:spPr>
      </p:pic>
      <p:pic>
        <p:nvPicPr>
          <p:cNvPr id="8196" name="Picture 4" descr="D:\Оксана\ПРОГРАММЫ\СБО\к педсовету\Первая медицинская помощь. Демонстрационный материал\35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43570" y="1071546"/>
            <a:ext cx="3478059" cy="1822088"/>
          </a:xfrm>
          <a:prstGeom prst="rect">
            <a:avLst/>
          </a:prstGeom>
          <a:noFill/>
        </p:spPr>
      </p:pic>
      <p:pic>
        <p:nvPicPr>
          <p:cNvPr id="8197" name="Picture 5" descr="D:\Оксана\ПРОГРАММЫ\СБО\к педсовету\Первая медицинская помощь. Демонстрационный материал\36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20" y="4786322"/>
            <a:ext cx="3464407" cy="1785950"/>
          </a:xfrm>
          <a:prstGeom prst="rect">
            <a:avLst/>
          </a:prstGeom>
          <a:noFill/>
        </p:spPr>
      </p:pic>
      <p:pic>
        <p:nvPicPr>
          <p:cNvPr id="8198" name="Picture 6" descr="D:\Оксана\ПРОГРАММЫ\СБО\к педсовету\Первая медицинская помощь. Демонстрационный материал\47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643571" y="2978091"/>
            <a:ext cx="3357586" cy="1744777"/>
          </a:xfrm>
          <a:prstGeom prst="rect">
            <a:avLst/>
          </a:prstGeom>
          <a:noFill/>
        </p:spPr>
      </p:pic>
      <p:pic>
        <p:nvPicPr>
          <p:cNvPr id="8199" name="Picture 7" descr="D:\Оксана\ПРОГРАММЫ\СБО\к педсовету\Первая медицинская помощь. Демонстрационный материал\19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143108" y="1071547"/>
            <a:ext cx="3461493" cy="1785950"/>
          </a:xfrm>
          <a:prstGeom prst="rect">
            <a:avLst/>
          </a:prstGeom>
          <a:noFill/>
        </p:spPr>
      </p:pic>
      <p:pic>
        <p:nvPicPr>
          <p:cNvPr id="8200" name="Picture 8" descr="D:\Оксана\ПРОГРАММЫ\СБО\к педсовету\Первая медицинская помощь. Демонстрационный материал\20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857620" y="4786322"/>
            <a:ext cx="3471872" cy="1805634"/>
          </a:xfrm>
          <a:prstGeom prst="rect">
            <a:avLst/>
          </a:prstGeom>
          <a:noFill/>
        </p:spPr>
      </p:pic>
      <p:pic>
        <p:nvPicPr>
          <p:cNvPr id="14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143240" y="4786322"/>
            <a:ext cx="642942" cy="642942"/>
          </a:xfrm>
          <a:prstGeom prst="rect">
            <a:avLst/>
          </a:prstGeom>
          <a:noFill/>
        </p:spPr>
      </p:pic>
      <p:pic>
        <p:nvPicPr>
          <p:cNvPr id="15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00628" y="1071546"/>
            <a:ext cx="642942" cy="642942"/>
          </a:xfrm>
          <a:prstGeom prst="rect">
            <a:avLst/>
          </a:prstGeom>
          <a:noFill/>
        </p:spPr>
      </p:pic>
      <p:pic>
        <p:nvPicPr>
          <p:cNvPr id="16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00628" y="2928934"/>
            <a:ext cx="642942" cy="642942"/>
          </a:xfrm>
          <a:prstGeom prst="rect">
            <a:avLst/>
          </a:prstGeom>
          <a:noFill/>
        </p:spPr>
      </p:pic>
      <p:pic>
        <p:nvPicPr>
          <p:cNvPr id="17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501058" y="1071546"/>
            <a:ext cx="642942" cy="642942"/>
          </a:xfrm>
          <a:prstGeom prst="rect">
            <a:avLst/>
          </a:prstGeom>
          <a:noFill/>
        </p:spPr>
      </p:pic>
      <p:pic>
        <p:nvPicPr>
          <p:cNvPr id="18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358214" y="3000372"/>
            <a:ext cx="642942" cy="642942"/>
          </a:xfrm>
          <a:prstGeom prst="rect">
            <a:avLst/>
          </a:prstGeom>
          <a:noFill/>
        </p:spPr>
      </p:pic>
      <p:pic>
        <p:nvPicPr>
          <p:cNvPr id="19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715140" y="4786322"/>
            <a:ext cx="642942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8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8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Оксана\ПРОГРАММЫ\СБО\к педсовету\Первая медицинская помощь. Демонстрационный материал\Фоны и  ресурсы\37 жар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85786" y="285728"/>
            <a:ext cx="7670305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Оказание первой медицинской помощи</a:t>
            </a: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218" name="Picture 2" descr="D:\Оксана\ПРОГРАММЫ\СБО\к педсовету\Первая медицинская помощь. Демонстрационный материал\IMG_00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928670"/>
            <a:ext cx="7629544" cy="5661782"/>
          </a:xfrm>
          <a:prstGeom prst="rect">
            <a:avLst/>
          </a:prstGeom>
          <a:noFill/>
        </p:spPr>
      </p:pic>
      <p:sp>
        <p:nvSpPr>
          <p:cNvPr id="5" name="Пятиугольник 4">
            <a:hlinkClick r:id="rId4" action="ppaction://hlinksldjump"/>
          </p:cNvPr>
          <p:cNvSpPr/>
          <p:nvPr/>
        </p:nvSpPr>
        <p:spPr>
          <a:xfrm>
            <a:off x="8501090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2500306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Приподнять голову, чтобы приостановить кровотечение.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4429132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Наложить на переносицу салфетку, смоченную в холодной воде.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786182" y="6357958"/>
            <a:ext cx="464347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Удалить застывшую кровь ватным жгутиком, смоченным в перекиси водорода.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D:\Оксана\ПРОГРАММЫ\СБО\к педсовету\Первая медицинская помощь. Демонстрационный материал\Фоны и  ресурсы\588cf15da02cf1dca90fbfe40045b6a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-84733"/>
            <a:ext cx="271401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Перелом ноги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194" name="Picture 2" descr="D:\Оксана\ПРОГРАММЫ\СБО\к педсовету\Первая медицинская помощь. Демонстрационный материал\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06" y="571480"/>
            <a:ext cx="2222969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643174" y="395567"/>
            <a:ext cx="643060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Выберите первую помощь при переломе ноги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195" name="Picture 3" descr="D:\Оксана\ПРОГРАММЫ\СБО\к педсовету\Первая медицинская помощь. Демонстрационный материал\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1000108"/>
            <a:ext cx="3441152" cy="1774504"/>
          </a:xfrm>
          <a:prstGeom prst="rect">
            <a:avLst/>
          </a:prstGeom>
          <a:noFill/>
        </p:spPr>
      </p:pic>
      <p:pic>
        <p:nvPicPr>
          <p:cNvPr id="8196" name="Picture 4" descr="D:\Оксана\ПРОГРАММЫ\СБО\к педсовету\Первая медицинская помощь. Демонстрационный материал\3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00562" y="4786322"/>
            <a:ext cx="3478059" cy="1822088"/>
          </a:xfrm>
          <a:prstGeom prst="rect">
            <a:avLst/>
          </a:prstGeom>
          <a:noFill/>
        </p:spPr>
      </p:pic>
      <p:pic>
        <p:nvPicPr>
          <p:cNvPr id="8197" name="Picture 5" descr="D:\Оксана\ПРОГРАММЫ\СБО\к педсовету\Первая медицинская помощь. Демонстрационный материал\3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00562" y="2857496"/>
            <a:ext cx="3464407" cy="1785950"/>
          </a:xfrm>
          <a:prstGeom prst="rect">
            <a:avLst/>
          </a:prstGeom>
          <a:noFill/>
        </p:spPr>
      </p:pic>
      <p:sp>
        <p:nvSpPr>
          <p:cNvPr id="12" name="Овал 11">
            <a:hlinkClick r:id="" action="ppaction://noaction">
              <a:snd r:embed="rId7" name="chimes.wav"/>
            </a:hlinkClick>
          </p:cNvPr>
          <p:cNvSpPr/>
          <p:nvPr/>
        </p:nvSpPr>
        <p:spPr>
          <a:xfrm>
            <a:off x="2428860" y="164305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Овал 12">
            <a:hlinkClick r:id="" action="ppaction://noaction">
              <a:snd r:embed="rId8" name="laser.wav"/>
            </a:hlinkClick>
          </p:cNvPr>
          <p:cNvSpPr/>
          <p:nvPr/>
        </p:nvSpPr>
        <p:spPr>
          <a:xfrm>
            <a:off x="3143240" y="164305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>
            <a:hlinkClick r:id="" action="ppaction://noaction">
              <a:snd r:embed="rId8" name="laser.wav"/>
            </a:hlinkClick>
          </p:cNvPr>
          <p:cNvSpPr/>
          <p:nvPr/>
        </p:nvSpPr>
        <p:spPr>
          <a:xfrm>
            <a:off x="3929058" y="164305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>
            <a:hlinkClick r:id="" action="ppaction://noaction">
              <a:snd r:embed="rId8" name="laser.wav"/>
            </a:hlinkClick>
          </p:cNvPr>
          <p:cNvSpPr/>
          <p:nvPr/>
        </p:nvSpPr>
        <p:spPr>
          <a:xfrm>
            <a:off x="2428860" y="350043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Овал 15">
            <a:hlinkClick r:id="" action="ppaction://noaction">
              <a:snd r:embed="rId8" name="laser.wav"/>
            </a:hlinkClick>
          </p:cNvPr>
          <p:cNvSpPr/>
          <p:nvPr/>
        </p:nvSpPr>
        <p:spPr>
          <a:xfrm>
            <a:off x="3143240" y="350043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Овал 16">
            <a:hlinkClick r:id="" action="ppaction://noaction">
              <a:snd r:embed="rId7" name="chimes.wav"/>
            </a:hlinkClick>
          </p:cNvPr>
          <p:cNvSpPr/>
          <p:nvPr/>
        </p:nvSpPr>
        <p:spPr>
          <a:xfrm>
            <a:off x="3929058" y="350043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Овал 17">
            <a:hlinkClick r:id="" action="ppaction://noaction">
              <a:snd r:embed="rId8" name="laser.wav"/>
            </a:hlinkClick>
          </p:cNvPr>
          <p:cNvSpPr/>
          <p:nvPr/>
        </p:nvSpPr>
        <p:spPr>
          <a:xfrm>
            <a:off x="2428860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Овал 18">
            <a:hlinkClick r:id="" action="ppaction://noaction">
              <a:snd r:embed="rId7" name="chimes.wav"/>
            </a:hlinkClick>
          </p:cNvPr>
          <p:cNvSpPr/>
          <p:nvPr/>
        </p:nvSpPr>
        <p:spPr>
          <a:xfrm>
            <a:off x="3143240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Овал 19">
            <a:hlinkClick r:id="" action="ppaction://noaction">
              <a:snd r:embed="rId8" name="laser.wav"/>
            </a:hlinkClick>
          </p:cNvPr>
          <p:cNvSpPr/>
          <p:nvPr/>
        </p:nvSpPr>
        <p:spPr>
          <a:xfrm>
            <a:off x="3929058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L 0.55365 -0.101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00" y="-5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L 0.3974 -0.09931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00" y="-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0.48333 -0.10741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00" y="-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D:\Оксана\ПРОГРАММЫ\СБО\к педсовету\Первая медицинская помощь. Демонстрационный материал\Фоны и  ресурсы\588cf15da02cf1dca90fbfe40045b6a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-84733"/>
            <a:ext cx="271401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Перелом ноги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194" name="Picture 2" descr="D:\Оксана\ПРОГРАММЫ\СБО\к педсовету\Первая медицинская помощь. Демонстрационный материал\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05" y="571480"/>
            <a:ext cx="3281525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786314" y="324129"/>
            <a:ext cx="1952459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Запомните!!!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195" name="Picture 3" descr="D:\Оксана\ПРОГРАММЫ\СБО\к педсовету\Первая медицинская помощь. Демонстрационный материал\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496" y="1000108"/>
            <a:ext cx="3601882" cy="1857388"/>
          </a:xfrm>
          <a:prstGeom prst="rect">
            <a:avLst/>
          </a:prstGeom>
          <a:noFill/>
        </p:spPr>
      </p:pic>
      <p:pic>
        <p:nvPicPr>
          <p:cNvPr id="8196" name="Picture 4" descr="D:\Оксана\ПРОГРАММЫ\СБО\к педсовету\Первая медицинская помощь. Демонстрационный материал\3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496" y="2915073"/>
            <a:ext cx="3571900" cy="1871249"/>
          </a:xfrm>
          <a:prstGeom prst="rect">
            <a:avLst/>
          </a:prstGeom>
          <a:noFill/>
        </p:spPr>
      </p:pic>
      <p:pic>
        <p:nvPicPr>
          <p:cNvPr id="8197" name="Picture 5" descr="D:\Оксана\ПРОГРАММЫ\СБО\к педсовету\Первая медицинская помощь. Демонстрационный материал\3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000496" y="4857760"/>
            <a:ext cx="3602983" cy="1857388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7143768" y="92867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143768" y="285749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143768" y="485776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72000" y="2428868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Зафиксировать ногу в неподвижном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положении.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72000" y="4357694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Дать выпить обезболивающее средство и приложить лёд.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286380" y="6429396"/>
            <a:ext cx="3857652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Вызвать скорую помощь.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Оксана\ПРОГРАММЫ\СБО\к педсовету\Первая медицинская помощь. Демонстрационный материал\Фоны и  ресурсы\ogon-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448" y="0"/>
            <a:ext cx="9186448" cy="6858000"/>
          </a:xfrm>
          <a:prstGeom prst="rect">
            <a:avLst/>
          </a:prstGeom>
          <a:noFill/>
        </p:spPr>
      </p:pic>
      <p:pic>
        <p:nvPicPr>
          <p:cNvPr id="3076" name="Picture 4" descr="D:\Оксана\ПРОГРАММЫ\СБО\к педсовету\Первая медицинская помощь. Демонстрационный материал\IMG_00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000108"/>
            <a:ext cx="7620019" cy="56801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285728"/>
            <a:ext cx="7670305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Оказание первой медицинской помощи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ятиугольник 4">
            <a:hlinkClick r:id="rId4" action="ppaction://hlinksldjump"/>
          </p:cNvPr>
          <p:cNvSpPr/>
          <p:nvPr/>
        </p:nvSpPr>
        <p:spPr>
          <a:xfrm>
            <a:off x="8501090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иугольник 5">
            <a:hlinkClick r:id="rId5" action="ppaction://hlinksldjump"/>
          </p:cNvPr>
          <p:cNvSpPr/>
          <p:nvPr/>
        </p:nvSpPr>
        <p:spPr>
          <a:xfrm rot="10800000">
            <a:off x="142844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2571744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Подставить обожженное место под струю холодной воды на 10-15 минут.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0" y="4572008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Наложить стерильную повязку.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57652" y="6357958"/>
            <a:ext cx="457200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Дать выпить обезболивающее средство.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Оксана\ПРОГРАММЫ\СБО\к педсовету\Первая медицинская помощь. Демонстрационный материал\Фоны и  ресурсы\ogon-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D:\Оксана\ПРОГРАММЫ\СБО\к педсовету\Первая медицинская помощь. Демонстрационный материал\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06" y="785795"/>
            <a:ext cx="2000264" cy="2770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28596" y="142852"/>
            <a:ext cx="11507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Ожог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04916" y="285728"/>
            <a:ext cx="556767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Выберите первую помощь при ожогах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8715404" y="2928934"/>
            <a:ext cx="214314" cy="28575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8501090" y="1000108"/>
            <a:ext cx="214314" cy="2143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8" name="Picture 12" descr="D:\Оксана\ПРОГРАММЫ\СБО\к педсовету\Первая медицинская помощь. Демонстрационный материал\2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32" y="2820097"/>
            <a:ext cx="3396140" cy="1724681"/>
          </a:xfrm>
          <a:prstGeom prst="rect">
            <a:avLst/>
          </a:prstGeom>
          <a:noFill/>
        </p:spPr>
      </p:pic>
      <p:pic>
        <p:nvPicPr>
          <p:cNvPr id="4109" name="Picture 13" descr="D:\Оксана\ПРОГРАММЫ\СБО\к педсовету\Первая медицинская помощь. Демонстрационный материал\3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2904" y="4663484"/>
            <a:ext cx="3400402" cy="1765912"/>
          </a:xfrm>
          <a:prstGeom prst="rect">
            <a:avLst/>
          </a:prstGeom>
          <a:noFill/>
        </p:spPr>
      </p:pic>
      <p:pic>
        <p:nvPicPr>
          <p:cNvPr id="4110" name="Picture 14" descr="D:\Оксана\ПРОГРАММЫ\СБО\к педсовету\Первая медицинская помощь. Демонстрационный материал\4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19109" y="928670"/>
            <a:ext cx="3482015" cy="1785950"/>
          </a:xfrm>
          <a:prstGeom prst="rect">
            <a:avLst/>
          </a:prstGeom>
          <a:noFill/>
        </p:spPr>
      </p:pic>
      <p:pic>
        <p:nvPicPr>
          <p:cNvPr id="4111" name="Picture 15" descr="D:\Оксана\ПРОГРАММЫ\СБО\к педсовету\Первая медицинская помощь. Демонстрационный материал\14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786182" y="4643446"/>
            <a:ext cx="3527866" cy="1785950"/>
          </a:xfrm>
          <a:prstGeom prst="rect">
            <a:avLst/>
          </a:prstGeom>
          <a:noFill/>
        </p:spPr>
      </p:pic>
      <p:pic>
        <p:nvPicPr>
          <p:cNvPr id="4112" name="Picture 16" descr="D:\Оксана\ПРОГРАММЫ\СБО\к педсовету\Первая медицинская помощь. Демонстрационный материал\15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000232" y="926698"/>
            <a:ext cx="3492786" cy="1794600"/>
          </a:xfrm>
          <a:prstGeom prst="rect">
            <a:avLst/>
          </a:prstGeom>
          <a:noFill/>
        </p:spPr>
      </p:pic>
      <p:pic>
        <p:nvPicPr>
          <p:cNvPr id="4113" name="Picture 17" descr="D:\Оксана\ПРОГРАММЫ\СБО\к педсовету\Первая медицинская помощь. Демонстрационный материал\7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548470" y="2817743"/>
            <a:ext cx="3381248" cy="1754265"/>
          </a:xfrm>
          <a:prstGeom prst="rect">
            <a:avLst/>
          </a:prstGeom>
          <a:noFill/>
        </p:spPr>
      </p:pic>
      <p:pic>
        <p:nvPicPr>
          <p:cNvPr id="4107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786314" y="2786058"/>
            <a:ext cx="642942" cy="642942"/>
          </a:xfrm>
          <a:prstGeom prst="rect">
            <a:avLst/>
          </a:prstGeom>
          <a:noFill/>
        </p:spPr>
      </p:pic>
      <p:pic>
        <p:nvPicPr>
          <p:cNvPr id="31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358214" y="928670"/>
            <a:ext cx="642942" cy="642942"/>
          </a:xfrm>
          <a:prstGeom prst="rect">
            <a:avLst/>
          </a:prstGeom>
          <a:noFill/>
        </p:spPr>
      </p:pic>
      <p:pic>
        <p:nvPicPr>
          <p:cNvPr id="32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000364" y="4714884"/>
            <a:ext cx="642942" cy="642942"/>
          </a:xfrm>
          <a:prstGeom prst="rect">
            <a:avLst/>
          </a:prstGeom>
          <a:noFill/>
        </p:spPr>
      </p:pic>
      <p:pic>
        <p:nvPicPr>
          <p:cNvPr id="4114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857752" y="928670"/>
            <a:ext cx="642942" cy="642942"/>
          </a:xfrm>
          <a:prstGeom prst="rect">
            <a:avLst/>
          </a:prstGeom>
          <a:noFill/>
        </p:spPr>
      </p:pic>
      <p:pic>
        <p:nvPicPr>
          <p:cNvPr id="34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643702" y="4643446"/>
            <a:ext cx="642942" cy="642942"/>
          </a:xfrm>
          <a:prstGeom prst="rect">
            <a:avLst/>
          </a:prstGeom>
          <a:noFill/>
        </p:spPr>
      </p:pic>
      <p:pic>
        <p:nvPicPr>
          <p:cNvPr id="35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86776" y="2857496"/>
            <a:ext cx="642942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1"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Оксана\ПРОГРАММЫ\СБО\к педсовету\Первая медицинская помощь. Демонстрационный материал\Фоны и  ресурсы\ogon-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448" y="7439"/>
            <a:ext cx="9186448" cy="6850561"/>
          </a:xfrm>
          <a:prstGeom prst="rect">
            <a:avLst/>
          </a:prstGeom>
          <a:noFill/>
        </p:spPr>
      </p:pic>
      <p:pic>
        <p:nvPicPr>
          <p:cNvPr id="3074" name="Picture 2" descr="D:\Оксана\ПРОГРАММЫ\СБО\к педсовету\Первая медицинская помощь. Демонстрационный материал\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785794"/>
            <a:ext cx="2071670" cy="2869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28596" y="142852"/>
            <a:ext cx="11507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Ожог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14290"/>
            <a:ext cx="5058051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Восстановите последовательность </a:t>
            </a:r>
          </a:p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оказания первой помощи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8715404" y="2928934"/>
            <a:ext cx="214314" cy="28575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8501090" y="1000108"/>
            <a:ext cx="214314" cy="2143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8" name="Picture 12" descr="D:\Оксана\ПРОГРАММЫ\СБО\к педсовету\Первая медицинская помощь. Демонстрационный материал\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4929198"/>
            <a:ext cx="3571900" cy="1813938"/>
          </a:xfrm>
          <a:prstGeom prst="rect">
            <a:avLst/>
          </a:prstGeom>
          <a:noFill/>
        </p:spPr>
      </p:pic>
      <p:pic>
        <p:nvPicPr>
          <p:cNvPr id="4109" name="Picture 13" descr="D:\Оксана\ПРОГРАММЫ\СБО\к педсовету\Первая медицинская помощь. Демонстрационный материал\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6" y="1128426"/>
            <a:ext cx="3500462" cy="1780470"/>
          </a:xfrm>
          <a:prstGeom prst="rect">
            <a:avLst/>
          </a:prstGeom>
          <a:noFill/>
        </p:spPr>
      </p:pic>
      <p:pic>
        <p:nvPicPr>
          <p:cNvPr id="4110" name="Picture 14" descr="D:\Оксана\ПРОГРАММЫ\СБО\к педсовету\Первая медицинская помощь. Демонстрационный материал\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4876" y="3000372"/>
            <a:ext cx="3553453" cy="1785950"/>
          </a:xfrm>
          <a:prstGeom prst="rect">
            <a:avLst/>
          </a:prstGeom>
          <a:noFill/>
        </p:spPr>
      </p:pic>
      <p:sp>
        <p:nvSpPr>
          <p:cNvPr id="18" name="Овал 17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143108" y="178592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Овал 21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2857488" y="178592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Овал 22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643306" y="178592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Овал 23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143108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Овал 24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928926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Овал 25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3857620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Овал 26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857620" y="557214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Овал 27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928926" y="557214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Овал 28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2071670" y="557214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1435 L 0.53871 -0.101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00" y="-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7.40741E-7 L 0.43715 -0.10949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00" y="-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44444E-6 4.81481E-6 L 0.63785 -0.10509 " pathEditMode="relative" ptsTypes="AA">
                                      <p:cBhvr>
                                        <p:cTn id="4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Оксана\ПРОГРАММЫ\СБО\к педсовету\Первая медицинская помощь. Демонстрационный материал\Фоны и  ресурсы\ogon-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074" name="Picture 2" descr="D:\Оксана\ПРОГРАММЫ\СБО\к педсовету\Первая медицинская помощь. Демонстрационный материал\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06" y="785795"/>
            <a:ext cx="2928958" cy="4057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28596" y="142852"/>
            <a:ext cx="11507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Ожог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14233" y="324129"/>
            <a:ext cx="2172279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Запомните!!!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8715404" y="2928934"/>
            <a:ext cx="214314" cy="28575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8501090" y="1000108"/>
            <a:ext cx="214314" cy="2143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8" name="Picture 12" descr="D:\Оксана\ПРОГРАММЫ\СБО\к педсовету\Первая медицинская помощь. Демонстрационный материал\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16" y="928670"/>
            <a:ext cx="3396140" cy="1724681"/>
          </a:xfrm>
          <a:prstGeom prst="rect">
            <a:avLst/>
          </a:prstGeom>
          <a:noFill/>
        </p:spPr>
      </p:pic>
      <p:pic>
        <p:nvPicPr>
          <p:cNvPr id="4109" name="Picture 13" descr="D:\Оксана\ПРОГРАММЫ\СБО\к педсовету\Первая медицинская помощь. Демонстрационный материал\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7554" y="2857496"/>
            <a:ext cx="3400402" cy="1765912"/>
          </a:xfrm>
          <a:prstGeom prst="rect">
            <a:avLst/>
          </a:prstGeom>
          <a:noFill/>
        </p:spPr>
      </p:pic>
      <p:pic>
        <p:nvPicPr>
          <p:cNvPr id="4110" name="Picture 14" descr="D:\Оксана\ПРОГРАММЫ\СБО\к педсовету\Первая медицинская помощь. Демонстрационный материал\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57554" y="4857760"/>
            <a:ext cx="3482015" cy="1785950"/>
          </a:xfrm>
          <a:prstGeom prst="rect">
            <a:avLst/>
          </a:prstGeom>
          <a:noFill/>
        </p:spPr>
      </p:pic>
      <p:sp>
        <p:nvSpPr>
          <p:cNvPr id="18" name="Овал 17"/>
          <p:cNvSpPr/>
          <p:nvPr/>
        </p:nvSpPr>
        <p:spPr>
          <a:xfrm>
            <a:off x="6286512" y="85723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6429388" y="478632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6357950" y="278605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72000" y="2357430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Подставить обожженное место под струю холодной воды на 10-15 минут.</a:t>
            </a:r>
          </a:p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572000" y="4500570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Наложить стерильную повязку.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572032" y="6357958"/>
            <a:ext cx="457200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Дать выпить обезболивающее средство.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Оксана\ПРОГРАММЫ\СБО\к педсовету\Первая медицинская помощь. Демонстрационный материал\Фоны и  ресурсы\sunshine_meditati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D:\Оксана\ПРОГРАММЫ\СБО\к педсовету\Первая медицинская помощь. Демонстрационный материал\IMG_00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037079"/>
            <a:ext cx="7770832" cy="560663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285728"/>
            <a:ext cx="7670305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Оказание первой медицинской помощи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ятиугольник 4">
            <a:hlinkClick r:id="rId4" action="ppaction://hlinksldjump"/>
          </p:cNvPr>
          <p:cNvSpPr/>
          <p:nvPr/>
        </p:nvSpPr>
        <p:spPr>
          <a:xfrm>
            <a:off x="8501090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иугольник 5">
            <a:hlinkClick r:id="rId5" action="ppaction://hlinksldjump"/>
          </p:cNvPr>
          <p:cNvSpPr/>
          <p:nvPr/>
        </p:nvSpPr>
        <p:spPr>
          <a:xfrm rot="10800000">
            <a:off x="71406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2571744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Создать тень пострадавшему и дать холодной воды.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0" y="4500570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Приложить на лоб салфетку, смоченную в холодной воде.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57652" y="6286520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Поднести ватку, смоченную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нашатырном спирте.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Оксана\ПРОГРАММЫ\СБО\к педсовету\Первая медицинская помощь. Демонстрационный материал\Фоны и  ресурсы\sunshine_meditati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D:\Оксана\ПРОГРАММЫ\СБО\к педсовету\Первая медицинская помощь. Демонстрационный материал\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500042"/>
            <a:ext cx="1857388" cy="2463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-32" y="-71462"/>
            <a:ext cx="517039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Солнечный, тепловой удар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428604"/>
            <a:ext cx="627960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Выберите первую помощь при солнечном, </a:t>
            </a:r>
          </a:p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тепловом ударе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7" name="Picture 3" descr="D:\Оксана\ПРОГРАММЫ\СБО\к педсовету\Первая медицинская помощь. Демонстрационный материал\10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6181" y="5000636"/>
            <a:ext cx="3419319" cy="1785926"/>
          </a:xfrm>
          <a:prstGeom prst="rect">
            <a:avLst/>
          </a:prstGeom>
          <a:noFill/>
        </p:spPr>
      </p:pic>
      <p:pic>
        <p:nvPicPr>
          <p:cNvPr id="6148" name="Picture 4" descr="D:\Оксана\ПРОГРАММЫ\СБО\к педсовету\Первая медицинская помощь. Демонстрационный материал\11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5007" y="1357298"/>
            <a:ext cx="3355869" cy="1698345"/>
          </a:xfrm>
          <a:prstGeom prst="rect">
            <a:avLst/>
          </a:prstGeom>
          <a:noFill/>
        </p:spPr>
      </p:pic>
      <p:pic>
        <p:nvPicPr>
          <p:cNvPr id="6149" name="Picture 5" descr="D:\Оксана\ПРОГРАММЫ\СБО\к педсовету\Первая медицинская помощь. Демонстрационный материал\12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034" y="3143248"/>
            <a:ext cx="4429630" cy="1785951"/>
          </a:xfrm>
          <a:prstGeom prst="rect">
            <a:avLst/>
          </a:prstGeom>
          <a:noFill/>
        </p:spPr>
      </p:pic>
      <p:pic>
        <p:nvPicPr>
          <p:cNvPr id="6150" name="Picture 6" descr="D:\Оксана\ПРОГРАММЫ\СБО\к педсовету\Первая медицинская помощь. Демонстрационный материал\4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143109" y="1357298"/>
            <a:ext cx="3357586" cy="1722129"/>
          </a:xfrm>
          <a:prstGeom prst="rect">
            <a:avLst/>
          </a:prstGeom>
          <a:noFill/>
        </p:spPr>
      </p:pic>
      <p:pic>
        <p:nvPicPr>
          <p:cNvPr id="6151" name="Picture 7" descr="D:\Оксана\ПРОГРАММЫ\СБО\к педсовету\Первая медицинская помощь. Демонстрационный материал\16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357818" y="3143248"/>
            <a:ext cx="3503452" cy="1789356"/>
          </a:xfrm>
          <a:prstGeom prst="rect">
            <a:avLst/>
          </a:prstGeom>
          <a:noFill/>
        </p:spPr>
      </p:pic>
      <p:pic>
        <p:nvPicPr>
          <p:cNvPr id="6152" name="Picture 8" descr="D:\Оксана\ПРОГРАММЫ\СБО\к педсовету\Первая медицинская помощь. Демонстрационный материал\40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42844" y="5000636"/>
            <a:ext cx="3429024" cy="1799002"/>
          </a:xfrm>
          <a:prstGeom prst="rect">
            <a:avLst/>
          </a:prstGeom>
          <a:noFill/>
        </p:spPr>
      </p:pic>
      <p:pic>
        <p:nvPicPr>
          <p:cNvPr id="14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000364" y="5000636"/>
            <a:ext cx="642942" cy="642942"/>
          </a:xfrm>
          <a:prstGeom prst="rect">
            <a:avLst/>
          </a:prstGeom>
          <a:noFill/>
        </p:spPr>
      </p:pic>
      <p:pic>
        <p:nvPicPr>
          <p:cNvPr id="15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572264" y="5000636"/>
            <a:ext cx="642942" cy="642942"/>
          </a:xfrm>
          <a:prstGeom prst="rect">
            <a:avLst/>
          </a:prstGeom>
          <a:noFill/>
        </p:spPr>
      </p:pic>
      <p:pic>
        <p:nvPicPr>
          <p:cNvPr id="16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215338" y="3143248"/>
            <a:ext cx="642942" cy="642942"/>
          </a:xfrm>
          <a:prstGeom prst="rect">
            <a:avLst/>
          </a:prstGeom>
          <a:noFill/>
        </p:spPr>
      </p:pic>
      <p:pic>
        <p:nvPicPr>
          <p:cNvPr id="17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857752" y="1357298"/>
            <a:ext cx="642942" cy="642942"/>
          </a:xfrm>
          <a:prstGeom prst="rect">
            <a:avLst/>
          </a:prstGeom>
          <a:noFill/>
        </p:spPr>
      </p:pic>
      <p:pic>
        <p:nvPicPr>
          <p:cNvPr id="18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358214" y="1285860"/>
            <a:ext cx="642942" cy="642942"/>
          </a:xfrm>
          <a:prstGeom prst="rect">
            <a:avLst/>
          </a:prstGeom>
          <a:noFill/>
        </p:spPr>
      </p:pic>
      <p:pic>
        <p:nvPicPr>
          <p:cNvPr id="19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3143248"/>
            <a:ext cx="642942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6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6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6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6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7"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Оксана\ПРОГРАММЫ\СБО\к педсовету\Первая медицинская помощь. Демонстрационный материал\Фоны и  ресурсы\sunshine_meditati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D:\Оксана\ПРОГРАММЫ\СБО\к педсовету\Первая медицинская помощь. Демонстрационный материал\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500042"/>
            <a:ext cx="2046940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-32" y="-71462"/>
            <a:ext cx="517039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Солнечный, тепловой удар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7" name="Picture 3" descr="D:\Оксана\ПРОГРАММЫ\СБО\к педсовету\Первая медицинская помощь. Демонстрационный материал\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4929198"/>
            <a:ext cx="3556140" cy="1857388"/>
          </a:xfrm>
          <a:prstGeom prst="rect">
            <a:avLst/>
          </a:prstGeom>
          <a:noFill/>
        </p:spPr>
      </p:pic>
      <p:pic>
        <p:nvPicPr>
          <p:cNvPr id="6148" name="Picture 4" descr="D:\Оксана\ПРОГРАММЫ\СБО\к педсовету\Первая медицинская помощь. Демонстрационный материал\1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8" y="3071810"/>
            <a:ext cx="3528973" cy="1785950"/>
          </a:xfrm>
          <a:prstGeom prst="rect">
            <a:avLst/>
          </a:prstGeom>
          <a:noFill/>
        </p:spPr>
      </p:pic>
      <p:pic>
        <p:nvPicPr>
          <p:cNvPr id="6149" name="Picture 5" descr="D:\Оксана\ПРОГРАММЫ\СБО\к педсовету\Первая медицинская помощь. Демонстрационный материал\1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29190" y="1357298"/>
            <a:ext cx="3571900" cy="1637122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3571868" y="428604"/>
            <a:ext cx="5058051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Восстановите последовательность </a:t>
            </a:r>
          </a:p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оказания первой помощи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Овал 20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357422" y="19288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Овал 21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071802" y="19288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Овал 22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3929058" y="19288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Овал 23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357422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Овал 24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3071802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Овал 25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4000496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Овал 26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4071934" y="564357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Овал 27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071802" y="564357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Овал 28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2285984" y="564357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59259E-6 L 0.46059 -0.101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00" y="-5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0.55122 -0.10509 " pathEditMode="relative" ptsTypes="AA">
                                      <p:cBhvr>
                                        <p:cTn id="2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40741E-7 L 0.6401 -0.10718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000" y="-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Оксана\ПРОГРАММЫ\СБО\к педсовету\Первая медицинская помощь. Демонстрационный материал\Фоны и  ресурсы\sunshine_meditati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D:\Оксана\ПРОГРАММЫ\СБО\к педсовету\Первая медицинская помощь. Демонстрационный материал\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4119" y="500042"/>
            <a:ext cx="2639476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-32" y="-71462"/>
            <a:ext cx="517039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Солнечный, тепловой удар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7" name="Picture 3" descr="D:\Оксана\ПРОГРАММЫ\СБО\к педсовету\Первая медицинская помощь. Демонстрационный материал\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8926" y="1071546"/>
            <a:ext cx="3931838" cy="1928826"/>
          </a:xfrm>
          <a:prstGeom prst="rect">
            <a:avLst/>
          </a:prstGeom>
          <a:noFill/>
        </p:spPr>
      </p:pic>
      <p:pic>
        <p:nvPicPr>
          <p:cNvPr id="6148" name="Picture 4" descr="D:\Оксана\ПРОГРАММЫ\СБО\к педсовету\Первая медицинская помощь. Демонстрационный материал\1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26" y="3071810"/>
            <a:ext cx="3929090" cy="1879982"/>
          </a:xfrm>
          <a:prstGeom prst="rect">
            <a:avLst/>
          </a:prstGeom>
          <a:noFill/>
        </p:spPr>
      </p:pic>
      <p:pic>
        <p:nvPicPr>
          <p:cNvPr id="6149" name="Picture 5" descr="D:\Оксана\ПРОГРАММЫ\СБО\к педсовету\Первая медицинская помощь. Демонстрационный материал\1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28926" y="5000636"/>
            <a:ext cx="3929090" cy="176809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714744" y="538443"/>
            <a:ext cx="2172279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Запомните!!!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388" y="100010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429388" y="300037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429388" y="492919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72000" y="2571744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Создать тень пострадавшему и дать холодной воды.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72000" y="4500570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Приложить на лоб салфетку, смоченную в холодной воде.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72032" y="6357958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Поднести ватку, смоченную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нашатырном спирте.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Оксана\ПРОГРАММЫ\СБО\к педсовету\Первая медицинская помощь. Демонстрационный материал\Фоны и  ресурсы\37 жар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32" y="-24"/>
            <a:ext cx="42823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Носовое кровотечение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2066" y="500042"/>
            <a:ext cx="7531934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Выберите первую помощь при носовом кровотечении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42" name="Picture 2" descr="D:\Оксана\ПРОГРАММЫ\СБО\к педсовету\Первая медицинская помощь. Демонстрационный материал\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" y="928670"/>
            <a:ext cx="2357454" cy="3093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3" descr="D:\Оксана\ПРОГРАММЫ\СБО\к педсовету\Первая медицинская помощь. Демонстрационный материал\38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6182" y="4786322"/>
            <a:ext cx="3357586" cy="1763151"/>
          </a:xfrm>
          <a:prstGeom prst="rect">
            <a:avLst/>
          </a:prstGeom>
          <a:noFill/>
        </p:spPr>
      </p:pic>
      <p:pic>
        <p:nvPicPr>
          <p:cNvPr id="10244" name="Picture 4" descr="D:\Оксана\ПРОГРАММЫ\СБО\к педсовету\Первая медицинская помощь. Демонстрационный материал\39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5008" y="1098181"/>
            <a:ext cx="3286148" cy="1759315"/>
          </a:xfrm>
          <a:prstGeom prst="rect">
            <a:avLst/>
          </a:prstGeom>
          <a:noFill/>
        </p:spPr>
      </p:pic>
      <p:pic>
        <p:nvPicPr>
          <p:cNvPr id="10245" name="Picture 5" descr="D:\Оксана\ПРОГРАММЫ\СБО\к педсовету\Первая медицинская помощь. Демонстрационный материал\40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20" y="4786322"/>
            <a:ext cx="3404144" cy="1785950"/>
          </a:xfrm>
          <a:prstGeom prst="rect">
            <a:avLst/>
          </a:prstGeom>
          <a:noFill/>
        </p:spPr>
      </p:pic>
      <p:pic>
        <p:nvPicPr>
          <p:cNvPr id="10246" name="Picture 6" descr="D:\Оксана\ПРОГРАММЫ\СБО\к педсовету\Первая медицинская помощь. Демонстрационный материал\31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285984" y="2928934"/>
            <a:ext cx="3357586" cy="1753830"/>
          </a:xfrm>
          <a:prstGeom prst="rect">
            <a:avLst/>
          </a:prstGeom>
          <a:noFill/>
        </p:spPr>
      </p:pic>
      <p:pic>
        <p:nvPicPr>
          <p:cNvPr id="10247" name="Picture 7" descr="D:\Оксана\ПРОГРАММЫ\СБО\к педсовету\Первая медицинская помощь. Демонстрационный материал\6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677995" y="2928934"/>
            <a:ext cx="3394599" cy="1785950"/>
          </a:xfrm>
          <a:prstGeom prst="rect">
            <a:avLst/>
          </a:prstGeom>
          <a:noFill/>
        </p:spPr>
      </p:pic>
      <p:pic>
        <p:nvPicPr>
          <p:cNvPr id="10248" name="Picture 8" descr="D:\Оксана\ПРОГРАММЫ\СБО\к педсовету\Первая медицинская помощь. Демонстрационный материал\11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285984" y="1086845"/>
            <a:ext cx="3357586" cy="1699213"/>
          </a:xfrm>
          <a:prstGeom prst="rect">
            <a:avLst/>
          </a:prstGeom>
          <a:noFill/>
        </p:spPr>
      </p:pic>
      <p:pic>
        <p:nvPicPr>
          <p:cNvPr id="14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501058" y="2928934"/>
            <a:ext cx="642942" cy="642942"/>
          </a:xfrm>
          <a:prstGeom prst="rect">
            <a:avLst/>
          </a:prstGeom>
          <a:noFill/>
        </p:spPr>
      </p:pic>
      <p:pic>
        <p:nvPicPr>
          <p:cNvPr id="15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572264" y="4786322"/>
            <a:ext cx="642942" cy="642942"/>
          </a:xfrm>
          <a:prstGeom prst="rect">
            <a:avLst/>
          </a:prstGeom>
          <a:noFill/>
        </p:spPr>
      </p:pic>
      <p:pic>
        <p:nvPicPr>
          <p:cNvPr id="16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00628" y="2928934"/>
            <a:ext cx="642942" cy="642942"/>
          </a:xfrm>
          <a:prstGeom prst="rect">
            <a:avLst/>
          </a:prstGeom>
          <a:noFill/>
        </p:spPr>
      </p:pic>
      <p:pic>
        <p:nvPicPr>
          <p:cNvPr id="17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929190" y="1071546"/>
            <a:ext cx="642942" cy="642942"/>
          </a:xfrm>
          <a:prstGeom prst="rect">
            <a:avLst/>
          </a:prstGeom>
          <a:noFill/>
        </p:spPr>
      </p:pic>
      <p:pic>
        <p:nvPicPr>
          <p:cNvPr id="18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071802" y="4786322"/>
            <a:ext cx="642942" cy="642942"/>
          </a:xfrm>
          <a:prstGeom prst="rect">
            <a:avLst/>
          </a:prstGeom>
          <a:noFill/>
        </p:spPr>
      </p:pic>
      <p:pic>
        <p:nvPicPr>
          <p:cNvPr id="19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429652" y="1071546"/>
            <a:ext cx="642942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2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2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2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0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3"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Оксана\ПРОГРАММЫ\СБО\к педсовету\Первая медицинская помощь. Демонстрационный материал\Фоны и  ресурсы\stih_pro_sne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285728"/>
            <a:ext cx="767030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Оказание первой медицинской помощи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172" name="Picture 4" descr="D:\Оксана\ПРОГРАММЫ\СБО\к педсовету\Первая медицинская помощь. Демонстрационный материал\IMG_00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000107"/>
            <a:ext cx="7653159" cy="5572165"/>
          </a:xfrm>
          <a:prstGeom prst="rect">
            <a:avLst/>
          </a:prstGeom>
          <a:noFill/>
        </p:spPr>
      </p:pic>
      <p:sp>
        <p:nvSpPr>
          <p:cNvPr id="5" name="Пятиугольник 4">
            <a:hlinkClick r:id="" action="ppaction://noaction"/>
          </p:cNvPr>
          <p:cNvSpPr/>
          <p:nvPr/>
        </p:nvSpPr>
        <p:spPr>
          <a:xfrm>
            <a:off x="8501090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иугольник 5">
            <a:hlinkClick r:id="rId4" action="ppaction://hlinksldjump"/>
          </p:cNvPr>
          <p:cNvSpPr/>
          <p:nvPr/>
        </p:nvSpPr>
        <p:spPr>
          <a:xfrm rot="10800000">
            <a:off x="142844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2643182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Согреть обмороженный участок тела.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0" y="4500570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Смочить промокательным движением любым спиртосодержащим раствором.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57652" y="6286520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Наложить повязку и дать выпить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горячего чая.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Оксана\ПРОГРАММЫ\СБО\к педсовету\Первая медицинская помощь. Демонстрационный материал\Фоны и  ресурсы\stih_pro_sne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32" y="-71462"/>
            <a:ext cx="28643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Обморожение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194" name="Picture 2" descr="D:\Оксана\ПРОГРАММЫ\СБО\к педсовету\Первая медицинская помощь. Демонстрационный материал\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428604"/>
            <a:ext cx="2285984" cy="3231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786050" y="428604"/>
            <a:ext cx="627960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Выберите первую помощь при обморожении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195" name="Picture 3" descr="D:\Оксана\ПРОГРАММЫ\СБО\к педсовету\Первая медицинская помощь. Демонстрационный материал\14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74854" y="4500570"/>
            <a:ext cx="3668981" cy="1857388"/>
          </a:xfrm>
          <a:prstGeom prst="rect">
            <a:avLst/>
          </a:prstGeom>
          <a:noFill/>
        </p:spPr>
      </p:pic>
      <p:pic>
        <p:nvPicPr>
          <p:cNvPr id="8196" name="Picture 4" descr="D:\Оксана\ПРОГРАММЫ\СБО\к педсовету\Первая медицинская помощь. Демонстрационный материал\15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43570" y="918047"/>
            <a:ext cx="3357586" cy="1725135"/>
          </a:xfrm>
          <a:prstGeom prst="rect">
            <a:avLst/>
          </a:prstGeom>
          <a:noFill/>
        </p:spPr>
      </p:pic>
      <p:pic>
        <p:nvPicPr>
          <p:cNvPr id="8197" name="Picture 5" descr="D:\Оксана\ПРОГРАММЫ\СБО\к педсовету\Первая медицинская помощь. Демонстрационный материал\16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285982" y="2749570"/>
            <a:ext cx="3288482" cy="1679562"/>
          </a:xfrm>
          <a:prstGeom prst="rect">
            <a:avLst/>
          </a:prstGeom>
          <a:noFill/>
        </p:spPr>
      </p:pic>
      <p:pic>
        <p:nvPicPr>
          <p:cNvPr id="8198" name="Picture 6" descr="D:\Оксана\ПРОГРАММЫ\СБО\к педсовету\Первая медицинская помощь. Демонстрационный материал\6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285984" y="928670"/>
            <a:ext cx="3258815" cy="1714512"/>
          </a:xfrm>
          <a:prstGeom prst="rect">
            <a:avLst/>
          </a:prstGeom>
          <a:noFill/>
        </p:spPr>
      </p:pic>
      <p:pic>
        <p:nvPicPr>
          <p:cNvPr id="8199" name="Picture 7" descr="D:\Оксана\ПРОГРАММЫ\СБО\к педсовету\Первая медицинская помощь. Демонстрационный материал\47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85720" y="4500570"/>
            <a:ext cx="3566497" cy="1853339"/>
          </a:xfrm>
          <a:prstGeom prst="rect">
            <a:avLst/>
          </a:prstGeom>
          <a:noFill/>
        </p:spPr>
      </p:pic>
      <p:pic>
        <p:nvPicPr>
          <p:cNvPr id="8200" name="Picture 8" descr="D:\Оксана\ПРОГРАММЫ\СБО\к педсовету\Первая медицинская помощь. Демонстрационный материал\2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643570" y="2687768"/>
            <a:ext cx="3428992" cy="1741364"/>
          </a:xfrm>
          <a:prstGeom prst="rect">
            <a:avLst/>
          </a:prstGeom>
          <a:noFill/>
        </p:spPr>
      </p:pic>
      <p:pic>
        <p:nvPicPr>
          <p:cNvPr id="12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214678" y="4500570"/>
            <a:ext cx="642942" cy="642942"/>
          </a:xfrm>
          <a:prstGeom prst="rect">
            <a:avLst/>
          </a:prstGeom>
          <a:noFill/>
        </p:spPr>
      </p:pic>
      <p:pic>
        <p:nvPicPr>
          <p:cNvPr id="13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929190" y="2786058"/>
            <a:ext cx="642942" cy="642942"/>
          </a:xfrm>
          <a:prstGeom prst="rect">
            <a:avLst/>
          </a:prstGeom>
          <a:noFill/>
        </p:spPr>
      </p:pic>
      <p:pic>
        <p:nvPicPr>
          <p:cNvPr id="14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429652" y="2714620"/>
            <a:ext cx="642942" cy="642942"/>
          </a:xfrm>
          <a:prstGeom prst="rect">
            <a:avLst/>
          </a:prstGeom>
          <a:noFill/>
        </p:spPr>
      </p:pic>
      <p:pic>
        <p:nvPicPr>
          <p:cNvPr id="15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857752" y="1000108"/>
            <a:ext cx="642942" cy="642942"/>
          </a:xfrm>
          <a:prstGeom prst="rect">
            <a:avLst/>
          </a:prstGeom>
          <a:noFill/>
        </p:spPr>
      </p:pic>
      <p:pic>
        <p:nvPicPr>
          <p:cNvPr id="16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000892" y="4500570"/>
            <a:ext cx="642942" cy="642942"/>
          </a:xfrm>
          <a:prstGeom prst="rect">
            <a:avLst/>
          </a:prstGeom>
          <a:noFill/>
        </p:spPr>
      </p:pic>
      <p:pic>
        <p:nvPicPr>
          <p:cNvPr id="17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358214" y="928670"/>
            <a:ext cx="642942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8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8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5"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D:\Оксана\ПРОГРАММЫ\СБО\к педсовету\Первая медицинская помощь. Демонстрационный материал\Фоны и  ресурсы\stih_pro_sne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32" y="-71462"/>
            <a:ext cx="28643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Обморожение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194" name="Picture 2" descr="D:\Оксана\ПРОГРАММЫ\СБО\к педсовету\Первая медицинская помощь. Демонстрационный материал\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428604"/>
            <a:ext cx="2285984" cy="3231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786050" y="214290"/>
            <a:ext cx="6279604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Восстановите последовательность </a:t>
            </a:r>
            <a:endParaRPr lang="en-US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оказания первой помощи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195" name="Picture 3" descr="D:\Оксана\ПРОГРАММЫ\СБО\к педсовету\Первая медицинская помощь. Демонстрационный материал\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4857760"/>
            <a:ext cx="3668981" cy="1857388"/>
          </a:xfrm>
          <a:prstGeom prst="rect">
            <a:avLst/>
          </a:prstGeom>
          <a:noFill/>
        </p:spPr>
      </p:pic>
      <p:pic>
        <p:nvPicPr>
          <p:cNvPr id="8196" name="Picture 4" descr="D:\Оксана\ПРОГРАММЫ\СБО\к педсовету\Первая медицинская помощь. Демонстрационный материал\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8" y="1071546"/>
            <a:ext cx="3643338" cy="1857388"/>
          </a:xfrm>
          <a:prstGeom prst="rect">
            <a:avLst/>
          </a:prstGeom>
          <a:noFill/>
        </p:spPr>
      </p:pic>
      <p:pic>
        <p:nvPicPr>
          <p:cNvPr id="8197" name="Picture 5" descr="D:\Оксана\ПРОГРАММЫ\СБО\к педсовету\Первая медицинская помощь. Демонстрационный материал\1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628" y="2960815"/>
            <a:ext cx="3645672" cy="1825507"/>
          </a:xfrm>
          <a:prstGeom prst="rect">
            <a:avLst/>
          </a:prstGeom>
          <a:noFill/>
        </p:spPr>
      </p:pic>
      <p:sp>
        <p:nvSpPr>
          <p:cNvPr id="19" name="Овал 18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500298" y="18573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Овал 9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3214678" y="18573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Овал 10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4143372" y="18573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Овал 11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571736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Овал 12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286116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4214810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2571736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Овал 15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357554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Овал 16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4214810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5.18519E-6 L 0.55121 -0.12617 " pathEditMode="relative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85185E-6 L 0.44097 -0.11551 " pathEditMode="relative" ptsTypes="AA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0.61666 -0.09699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00" y="-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D:\Оксана\ПРОГРАММЫ\СБО\к педсовету\Первая медицинская помощь. Демонстрационный материал\Фоны и  ресурсы\stih_pro_sne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32" y="-71462"/>
            <a:ext cx="28643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Обморожение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194" name="Picture 2" descr="D:\Оксана\ПРОГРАММЫ\СБО\к педсовету\Первая медицинская помощь. Демонстрационный материал\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428604"/>
            <a:ext cx="3184186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D:\Оксана\ПРОГРАММЫ\СБО\к педсовету\Первая медицинская помощь. Демонстрационный материал\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7620" y="928670"/>
            <a:ext cx="3668981" cy="1857388"/>
          </a:xfrm>
          <a:prstGeom prst="rect">
            <a:avLst/>
          </a:prstGeom>
          <a:noFill/>
        </p:spPr>
      </p:pic>
      <p:pic>
        <p:nvPicPr>
          <p:cNvPr id="8196" name="Picture 4" descr="D:\Оксана\ПРОГРАММЫ\СБО\к педсовету\Первая медицинская помощь. Демонстрационный материал\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57620" y="2857496"/>
            <a:ext cx="3643338" cy="1857388"/>
          </a:xfrm>
          <a:prstGeom prst="rect">
            <a:avLst/>
          </a:prstGeom>
          <a:noFill/>
        </p:spPr>
      </p:pic>
      <p:pic>
        <p:nvPicPr>
          <p:cNvPr id="8197" name="Picture 5" descr="D:\Оксана\ПРОГРАММЫ\СБО\к педсовету\Первая медицинская помощь. Демонстрационный материал\1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857620" y="4857760"/>
            <a:ext cx="3645672" cy="1825507"/>
          </a:xfrm>
          <a:prstGeom prst="rect">
            <a:avLst/>
          </a:prstGeom>
          <a:noFill/>
        </p:spPr>
      </p:pic>
      <p:sp>
        <p:nvSpPr>
          <p:cNvPr id="19" name="Овал 18"/>
          <p:cNvSpPr/>
          <p:nvPr/>
        </p:nvSpPr>
        <p:spPr>
          <a:xfrm>
            <a:off x="7143768" y="85723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214290"/>
            <a:ext cx="2172279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Запомните!!!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143768" y="478632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072330" y="278605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72000" y="2571744"/>
            <a:ext cx="4572000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Согреть обмороженный участок тела.</a:t>
            </a:r>
          </a:p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72000" y="4357694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Смочить промокательным движением любым спиртосодержащим раствором.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72032" y="6286520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Наложить повязку и дать выпить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горячего чая.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Оксана\ПРОГРАММЫ\СБО\к педсовету\Первая медицинская помощь. Демонстрационный материал\Фоны и  ресурсы\37 жар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32" y="-24"/>
            <a:ext cx="42823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Носовое кровотечение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42" name="Picture 2" descr="D:\Оксана\ПРОГРАММЫ\СБО\к педсовету\Первая медицинская помощь. Демонстрационный материал\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" y="928669"/>
            <a:ext cx="2428892" cy="3187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3" descr="D:\Оксана\ПРОГРАММЫ\СБО\к педсовету\Первая медицинская помощь. Демонстрационный материал\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4929197"/>
            <a:ext cx="3429024" cy="1800665"/>
          </a:xfrm>
          <a:prstGeom prst="rect">
            <a:avLst/>
          </a:prstGeom>
          <a:noFill/>
        </p:spPr>
      </p:pic>
      <p:pic>
        <p:nvPicPr>
          <p:cNvPr id="10244" name="Picture 4" descr="D:\Оксана\ПРОГРАММЫ\СБО\к педсовету\Первая медицинская помощь. Демонстрационный материал\3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000372"/>
            <a:ext cx="3429024" cy="1835807"/>
          </a:xfrm>
          <a:prstGeom prst="rect">
            <a:avLst/>
          </a:prstGeom>
          <a:noFill/>
        </p:spPr>
      </p:pic>
      <p:pic>
        <p:nvPicPr>
          <p:cNvPr id="10245" name="Picture 5" descr="D:\Оксана\ПРОГРАММЫ\СБО\к педсовету\Первая медицинская помощь. Демонстрационный материал\4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1142984"/>
            <a:ext cx="3429024" cy="1799003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148289" y="240549"/>
            <a:ext cx="4852867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Восстановите последовательность 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оказания первой помощи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Овал 12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500298" y="178592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286116" y="178592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4000496" y="178592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Овал 15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500298" y="364331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Овал 16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3214678" y="364331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Овал 17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4000496" y="364331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Овал 18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2428860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Овал 19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214678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Овал 20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929058" y="550070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6 L 0.39375 -0.09444 " pathEditMode="relative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0.00602 L 0.48351 -0.09907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0" y="-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-1.85185E-6 L 0.56702 -0.09445 " pathEditMode="relative" ptsTypes="AA"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Оксана\ПРОГРАММЫ\СБО\к педсовету\Первая медицинская помощь. Демонстрационный материал\Фоны и  ресурсы\37 жар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32" y="-24"/>
            <a:ext cx="42823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Носовое кровотечение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42" name="Picture 2" descr="D:\Оксана\ПРОГРАММЫ\СБО\к педсовету\Первая медицинская помощь. Демонстрационный материал\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3" y="857232"/>
            <a:ext cx="3483661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3" descr="D:\Оксана\ПРОГРАММЫ\СБО\к педсовету\Первая медицинская помощь. Демонстрационный материал\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1165783"/>
            <a:ext cx="3493626" cy="1834589"/>
          </a:xfrm>
          <a:prstGeom prst="rect">
            <a:avLst/>
          </a:prstGeom>
          <a:noFill/>
        </p:spPr>
      </p:pic>
      <p:pic>
        <p:nvPicPr>
          <p:cNvPr id="10244" name="Picture 4" descr="D:\Оксана\ПРОГРАММЫ\СБО\к педсовету\Первая медицинская помощь. Демонстрационный материал\3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43306" y="3021953"/>
            <a:ext cx="3429024" cy="1835807"/>
          </a:xfrm>
          <a:prstGeom prst="rect">
            <a:avLst/>
          </a:prstGeom>
          <a:noFill/>
        </p:spPr>
      </p:pic>
      <p:pic>
        <p:nvPicPr>
          <p:cNvPr id="10245" name="Picture 5" descr="D:\Оксана\ПРОГРАММЫ\СБО\к педсовету\Первая медицинская помощь. Демонстрационный материал\4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43306" y="4916145"/>
            <a:ext cx="3429024" cy="1799003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357686" y="571480"/>
            <a:ext cx="1952459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Запомните!!!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715140" y="114298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43702" y="300037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643702" y="4857760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72000" y="2500306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Приподнять голову, чтобы приостановить кровотечение.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72000" y="4429132"/>
            <a:ext cx="457200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Наложить на переносицу салфетку, смоченную в холодной воде.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00562" y="6357958"/>
            <a:ext cx="464347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Удалить застывшую кровь ватным жгутиком, смоченным в перекиси водорода.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I:\к педсовету\Первая медицинская помощь. Демонстрационный материал\Фоны и  ресурсы\242565_vetvi_derevo_kapli_dozhd_pogoda_pasmurno_cvet_grus_2560x1600_(www.GdeFon.ru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85786" y="285728"/>
            <a:ext cx="767030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Оказание первой медицинской помощи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074" name="Picture 2" descr="I:\к педсовету\Первая медицинская помощь. Демонстрационный материал\IMG_00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969973"/>
            <a:ext cx="7643866" cy="5602299"/>
          </a:xfrm>
          <a:prstGeom prst="rect">
            <a:avLst/>
          </a:prstGeom>
          <a:noFill/>
        </p:spPr>
      </p:pic>
      <p:sp>
        <p:nvSpPr>
          <p:cNvPr id="5" name="Пятиугольник 4">
            <a:hlinkClick r:id="rId4" action="ppaction://hlinksldjump"/>
          </p:cNvPr>
          <p:cNvSpPr/>
          <p:nvPr/>
        </p:nvSpPr>
        <p:spPr>
          <a:xfrm>
            <a:off x="8501090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иугольник 5">
            <a:hlinkClick r:id="rId5" action="ppaction://hlinksldjump"/>
          </p:cNvPr>
          <p:cNvSpPr/>
          <p:nvPr/>
        </p:nvSpPr>
        <p:spPr>
          <a:xfrm rot="10800000">
            <a:off x="142844" y="6286520"/>
            <a:ext cx="571472" cy="357190"/>
          </a:xfrm>
          <a:prstGeom prst="homePlate">
            <a:avLst/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2571744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Аккуратно промыть глаз водой.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0" y="4500570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Наложить стерильную повязку.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57652" y="6357958"/>
            <a:ext cx="457200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Вызвать скорую помощь 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I:\к педсовету\Первая медицинская помощь. Демонстрационный материал\Фоны и  ресурсы\242565_vetvi_derevo_kapli_dozhd_pogoda_pasmurno_cvet_grus_2560x1600_(www.GdeFon.ru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54806" y="500042"/>
            <a:ext cx="688919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Выберите первую помощь при повреждении глаз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32" y="-24"/>
            <a:ext cx="278653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Повреждение 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глаз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 descr="I:\к педсовету\Первая медицинская помощь. Демонстрационный материал\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3080" y="1142984"/>
            <a:ext cx="2132904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D:\Оксана\ПРОГРАММЫ\СБО\к педсовету\Первая медицинская помощь. Демонстрационный материал\42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357422" y="2857496"/>
            <a:ext cx="3362354" cy="1714512"/>
          </a:xfrm>
          <a:prstGeom prst="rect">
            <a:avLst/>
          </a:prstGeom>
          <a:noFill/>
        </p:spPr>
      </p:pic>
      <p:pic>
        <p:nvPicPr>
          <p:cNvPr id="1027" name="Picture 3" descr="D:\Оксана\ПРОГРАММЫ\СБО\к педсовету\Первая медицинская помощь. Демонстрационный материал\43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857620" y="4786321"/>
            <a:ext cx="3474923" cy="1788029"/>
          </a:xfrm>
          <a:prstGeom prst="rect">
            <a:avLst/>
          </a:prstGeom>
          <a:noFill/>
        </p:spPr>
      </p:pic>
      <p:pic>
        <p:nvPicPr>
          <p:cNvPr id="1028" name="Picture 4" descr="D:\Оксана\ПРОГРАММЫ\СБО\к педсовету\Первая медицинская помощь. Демонстрационный материал\44.jpg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57884" y="1071546"/>
            <a:ext cx="3195594" cy="1643074"/>
          </a:xfrm>
          <a:prstGeom prst="rect">
            <a:avLst/>
          </a:prstGeom>
          <a:noFill/>
        </p:spPr>
      </p:pic>
      <p:pic>
        <p:nvPicPr>
          <p:cNvPr id="1029" name="Picture 5" descr="D:\Оксана\ПРОГРАММЫ\СБО\к педсовету\Первая медицинская помощь. Демонстрационный материал\47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844656" y="2857496"/>
            <a:ext cx="3299344" cy="1714512"/>
          </a:xfrm>
          <a:prstGeom prst="rect">
            <a:avLst/>
          </a:prstGeom>
          <a:noFill/>
        </p:spPr>
      </p:pic>
      <p:pic>
        <p:nvPicPr>
          <p:cNvPr id="1030" name="Picture 6" descr="D:\Оксана\ПРОГРАММЫ\СБО\к педсовету\Первая медицинская помощь. Демонстрационный материал\10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365374" y="1071546"/>
            <a:ext cx="3349634" cy="1712217"/>
          </a:xfrm>
          <a:prstGeom prst="rect">
            <a:avLst/>
          </a:prstGeom>
          <a:noFill/>
        </p:spPr>
      </p:pic>
      <p:pic>
        <p:nvPicPr>
          <p:cNvPr id="1031" name="Picture 7" descr="D:\Оксана\ПРОГРАММЫ\СБО\к педсовету\Первая медицинская помощь. Демонстрационный материал\7.jp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57158" y="4786322"/>
            <a:ext cx="3405429" cy="1808931"/>
          </a:xfrm>
          <a:prstGeom prst="rect">
            <a:avLst/>
          </a:prstGeom>
          <a:noFill/>
        </p:spPr>
      </p:pic>
      <p:pic>
        <p:nvPicPr>
          <p:cNvPr id="12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143240" y="4714884"/>
            <a:ext cx="642942" cy="642942"/>
          </a:xfrm>
          <a:prstGeom prst="rect">
            <a:avLst/>
          </a:prstGeom>
          <a:noFill/>
        </p:spPr>
      </p:pic>
      <p:pic>
        <p:nvPicPr>
          <p:cNvPr id="13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143504" y="2786058"/>
            <a:ext cx="642942" cy="642942"/>
          </a:xfrm>
          <a:prstGeom prst="rect">
            <a:avLst/>
          </a:prstGeom>
          <a:noFill/>
        </p:spPr>
      </p:pic>
      <p:pic>
        <p:nvPicPr>
          <p:cNvPr id="14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501058" y="2857496"/>
            <a:ext cx="642942" cy="642942"/>
          </a:xfrm>
          <a:prstGeom prst="rect">
            <a:avLst/>
          </a:prstGeom>
          <a:noFill/>
        </p:spPr>
      </p:pic>
      <p:pic>
        <p:nvPicPr>
          <p:cNvPr id="15" name="Picture 18" descr="D:\Оксана\ПРОГРАММЫ\КАРТИНКИ\картинки с инета\big4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72066" y="1071546"/>
            <a:ext cx="642942" cy="642942"/>
          </a:xfrm>
          <a:prstGeom prst="rect">
            <a:avLst/>
          </a:prstGeom>
          <a:noFill/>
        </p:spPr>
      </p:pic>
      <p:pic>
        <p:nvPicPr>
          <p:cNvPr id="16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715140" y="4786322"/>
            <a:ext cx="642942" cy="642942"/>
          </a:xfrm>
          <a:prstGeom prst="rect">
            <a:avLst/>
          </a:prstGeom>
          <a:noFill/>
        </p:spPr>
      </p:pic>
      <p:pic>
        <p:nvPicPr>
          <p:cNvPr id="17" name="Picture 11" descr="D:\Оксана\ПРОГРАММЫ\КАРТИНКИ\картинки с инета\big03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501058" y="1071546"/>
            <a:ext cx="642942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I:\к педсовету\Первая медицинская помощь. Демонстрационный материал\Фоны и  ресурсы\242565_vetvi_derevo_kapli_dozhd_pogoda_pasmurno_cvet_grus_2560x1600_(www.GdeFon.ru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-32" y="-24"/>
            <a:ext cx="278653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Повреждение 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глаз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 descr="I:\к педсовету\Первая медицинская помощь. Демонстрационный материал\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3080" y="1071546"/>
            <a:ext cx="2184926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D:\Оксана\ПРОГРАММЫ\СБО\к педсовету\Первая медицинская помощь. Демонстрационный материал\4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4857760"/>
            <a:ext cx="3362354" cy="1714512"/>
          </a:xfrm>
          <a:prstGeom prst="rect">
            <a:avLst/>
          </a:prstGeom>
          <a:noFill/>
        </p:spPr>
      </p:pic>
      <p:pic>
        <p:nvPicPr>
          <p:cNvPr id="1027" name="Picture 3" descr="D:\Оксана\ПРОГРАММЫ\СБО\к педсовету\Первая медицинская помощь. Демонстрационный материал\4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7" y="1131922"/>
            <a:ext cx="3357586" cy="1727653"/>
          </a:xfrm>
          <a:prstGeom prst="rect">
            <a:avLst/>
          </a:prstGeom>
          <a:noFill/>
        </p:spPr>
      </p:pic>
      <p:pic>
        <p:nvPicPr>
          <p:cNvPr id="1028" name="Picture 4" descr="D:\Оксана\ПРОГРАММЫ\СБО\к педсовету\Первая медицинская помощь. Демонстрационный материал\4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4876" y="3000371"/>
            <a:ext cx="3357586" cy="172636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286116" y="142852"/>
            <a:ext cx="4852867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Восстановите последовательность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оказания первой помощи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Овал 12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500298" y="18573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3286116" y="18573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4000496" y="18573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Овал 15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2500298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Овал 16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286116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Овал 17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4000496" y="371475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Овал 18">
            <a:hlinkClick r:id="" action="ppaction://noaction">
              <a:snd r:embed="rId8" name="chimes.wav"/>
            </a:hlinkClick>
          </p:cNvPr>
          <p:cNvSpPr/>
          <p:nvPr/>
        </p:nvSpPr>
        <p:spPr>
          <a:xfrm>
            <a:off x="2500298" y="54292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Овал 19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3286116" y="54292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Овал 20">
            <a:hlinkClick r:id="" action="ppaction://noaction">
              <a:snd r:embed="rId7" name="laser.wav"/>
            </a:hlinkClick>
          </p:cNvPr>
          <p:cNvSpPr/>
          <p:nvPr/>
        </p:nvSpPr>
        <p:spPr>
          <a:xfrm>
            <a:off x="4000496" y="5429264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5.18519E-6 L 0.48039 -0.11552 " pathEditMode="relative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11111E-6 L 0.39375 -0.10509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00" y="-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44444E-6 -3.7037E-6 L 0.55921 -0.08402 " pathEditMode="relative" ptsTypes="AA"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I:\к педсовету\Первая медицинская помощь. Демонстрационный материал\Фоны и  ресурсы\242565_vetvi_derevo_kapli_dozhd_pogoda_pasmurno_cvet_grus_2560x1600_(www.GdeFon.ru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-32" y="-24"/>
            <a:ext cx="278653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Повреждение 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глаз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 descr="I:\к педсовету\Первая медицинская помощь. Демонстрационный материал\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3080" y="1142984"/>
            <a:ext cx="3061598" cy="4204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D:\Оксана\ПРОГРАММЫ\СБО\к педсовету\Первая медицинская помощь. Демонстрационный материал\4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785794"/>
            <a:ext cx="3642550" cy="1857388"/>
          </a:xfrm>
          <a:prstGeom prst="rect">
            <a:avLst/>
          </a:prstGeom>
          <a:noFill/>
        </p:spPr>
      </p:pic>
      <p:pic>
        <p:nvPicPr>
          <p:cNvPr id="1027" name="Picture 3" descr="D:\Оксана\ПРОГРАММЫ\СБО\к педсовету\Первая медицинская помощь. Демонстрационный материал\4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43306" y="2697321"/>
            <a:ext cx="3643338" cy="1874687"/>
          </a:xfrm>
          <a:prstGeom prst="rect">
            <a:avLst/>
          </a:prstGeom>
          <a:noFill/>
        </p:spPr>
      </p:pic>
      <p:pic>
        <p:nvPicPr>
          <p:cNvPr id="1028" name="Picture 4" descr="D:\Оксана\ПРОГРАММЫ\СБО\к педсовету\Первая медицинская помощь. Демонстрационный материал\4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74233" y="4643446"/>
            <a:ext cx="3612411" cy="185738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536033" y="142852"/>
            <a:ext cx="1750479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Запомните!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858016" y="4572008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858016" y="2643182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58016" y="714356"/>
            <a:ext cx="500066" cy="50006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72000" y="2357430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Аккуратно промыть глаз водой.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72000" y="4286256"/>
            <a:ext cx="45720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Наложить стерильную повязку.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43470" y="6357958"/>
            <a:ext cx="457200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Вызвать скорую помощь 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1230</TotalTime>
  <Words>613</Words>
  <Application>Microsoft Office PowerPoint</Application>
  <PresentationFormat>Экран (4:3)</PresentationFormat>
  <Paragraphs>220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Интерактивный медицинский блок (1часть)</dc:title>
  <dc:subject>Оказание первой медицинской помощи.</dc:subject>
  <dc:creator>Жестовская Оксана Борисовна</dc:creator>
  <cp:lastModifiedBy>я</cp:lastModifiedBy>
  <cp:revision>166</cp:revision>
  <dcterms:modified xsi:type="dcterms:W3CDTF">2015-03-03T10:41:13Z</dcterms:modified>
</cp:coreProperties>
</file>