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510"/>
    <a:srgbClr val="13050D"/>
    <a:srgbClr val="B0F3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B0F3F6"/>
                </a:solidFill>
              </a:rPr>
              <a:t>Парниковый эффект в атмосфере Земли и его возможные последствия</a:t>
            </a:r>
            <a:endParaRPr lang="ru-RU" dirty="0">
              <a:solidFill>
                <a:srgbClr val="B0F3F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2248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Тереховой Дарии 11 «А»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Таянье ледников- индикатор потепления климата. </a:t>
            </a:r>
            <a:endParaRPr lang="ru-RU" dirty="0"/>
          </a:p>
        </p:txBody>
      </p:sp>
      <p:pic>
        <p:nvPicPr>
          <p:cNvPr id="4" name="Содержимое 3" descr="t1@d1987837-7b73-4971-80dd-ac5ea68ef8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785926"/>
            <a:ext cx="2857520" cy="2286016"/>
          </a:xfrm>
        </p:spPr>
      </p:pic>
      <p:pic>
        <p:nvPicPr>
          <p:cNvPr id="5" name="Рисунок 4" descr="p_67307_1_gallery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1785926"/>
            <a:ext cx="3714734" cy="2286016"/>
          </a:xfrm>
          <a:prstGeom prst="rect">
            <a:avLst/>
          </a:prstGeom>
        </p:spPr>
      </p:pic>
      <p:pic>
        <p:nvPicPr>
          <p:cNvPr id="6" name="Рисунок 5" descr="Lednik_ta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214818"/>
            <a:ext cx="4429136" cy="2357439"/>
          </a:xfrm>
          <a:prstGeom prst="rect">
            <a:avLst/>
          </a:prstGeom>
        </p:spPr>
      </p:pic>
      <p:pic>
        <p:nvPicPr>
          <p:cNvPr id="7" name="Рисунок 6" descr="127-650x4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4143380"/>
            <a:ext cx="2786082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Киотский протокол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Киотский протокол </a:t>
            </a:r>
            <a:r>
              <a:rPr lang="ru-RU" sz="2000" dirty="0" smtClean="0"/>
              <a:t>— международный документ, принятый в Киото (Япония) в декабре 1997 года в дополнение к Рамочной конвенции ООН об изменении климата . Период подписания протокола открылся 16 марта 1998 года и завершился 15 марта 1999стал первым глобальным соглашением об охране окружающей среды, основанным на рыночных механизмах регулирования — механизме международной торговли квотами на выбросы парниковых газов. Страны участницы Протокола определили для себя количественные обязательства по ограничению либо сокращению выбросов на период с 1 января 2008 до 31 декабря 2012 года. </a:t>
            </a:r>
            <a:r>
              <a:rPr lang="ru-RU" sz="2000" u="sng" dirty="0" smtClean="0"/>
              <a:t>Цель ограничений </a:t>
            </a:r>
            <a:r>
              <a:rPr lang="ru-RU" sz="2000" dirty="0" smtClean="0"/>
              <a:t>— снизить в этот период совокупный средний уровень выбросов 6 типов газов (CO2, CH4, </a:t>
            </a:r>
            <a:r>
              <a:rPr lang="ru-RU" sz="2000" dirty="0" err="1" smtClean="0"/>
              <a:t>гидрофторуглеводороды</a:t>
            </a:r>
            <a:r>
              <a:rPr lang="ru-RU" sz="2000" dirty="0" smtClean="0"/>
              <a:t>, </a:t>
            </a:r>
            <a:r>
              <a:rPr lang="ru-RU" sz="2000" dirty="0" err="1" smtClean="0"/>
              <a:t>перфторуглеводороды</a:t>
            </a:r>
            <a:r>
              <a:rPr lang="ru-RU" sz="2000" dirty="0" smtClean="0"/>
              <a:t>, N2O, SF6) на 5,2 % по сравнению с уровнем 1990 года.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Киотский протокол</a:t>
            </a:r>
            <a:endParaRPr lang="ru-RU" dirty="0"/>
          </a:p>
        </p:txBody>
      </p:sp>
      <p:pic>
        <p:nvPicPr>
          <p:cNvPr id="4" name="Содержимое 3" descr="1516934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857364"/>
            <a:ext cx="7072362" cy="485778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Несколько мифов о глобальном потеплении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«</a:t>
            </a:r>
            <a:r>
              <a:rPr lang="ru-RU" sz="1800" dirty="0" smtClean="0"/>
              <a:t>Если потепление будет идти теми же темпами, то уровень мирового океана поднимется на 1 метр».- Если же допустить, что все ледники растают, что конечно же невозможно, то вода поднимется на 10 метров. И если учесть, что средняя высота суши над уровнем океана - 840 метров, то переживать так сильно по поводу затопления не стоит.</a:t>
            </a:r>
          </a:p>
          <a:p>
            <a:r>
              <a:rPr lang="ru-RU" sz="1800" dirty="0" smtClean="0"/>
              <a:t>«Глобальное потепление - единственная причина резких, непредсказуемых изменений погоды».-Далеко не единственная. Существует ряд естественных, циклических процессов, например как, океанские течения, циклоны, изменение магнитного поля Земли и просто совпадения.</a:t>
            </a:r>
          </a:p>
          <a:p>
            <a:endParaRPr lang="ru-RU" sz="1800" dirty="0" smtClean="0"/>
          </a:p>
          <a:p>
            <a:r>
              <a:rPr lang="ru-RU" sz="1800" dirty="0" smtClean="0"/>
              <a:t>«От глобального потепления мы получим только выгоду».-В некоторых районах можно будет порадоваться необычно теплой погодой, но цена негативных последствий превысит любые выгоды. Число болезней и смертей из-за жары вырастет.</a:t>
            </a:r>
            <a:endParaRPr lang="ru-RU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786190"/>
            <a:ext cx="7854696" cy="235745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Тереховой Дарии 11 «А»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Что такое парниковый эффект?</a:t>
            </a:r>
          </a:p>
          <a:p>
            <a:r>
              <a:rPr lang="ru-RU" sz="2000" dirty="0" smtClean="0"/>
              <a:t>Парниковый эффект. Как он действует?</a:t>
            </a:r>
          </a:p>
          <a:p>
            <a:r>
              <a:rPr lang="ru-RU" sz="2000" dirty="0" smtClean="0"/>
              <a:t>Парниковые газы.</a:t>
            </a:r>
          </a:p>
          <a:p>
            <a:r>
              <a:rPr lang="ru-RU" sz="2000" dirty="0" smtClean="0"/>
              <a:t>Влияние парникового эффекта на климат Земли.</a:t>
            </a:r>
          </a:p>
          <a:p>
            <a:r>
              <a:rPr lang="ru-RU" sz="2000" dirty="0" smtClean="0"/>
              <a:t>Возможные последствия глобального потепления </a:t>
            </a:r>
          </a:p>
          <a:p>
            <a:r>
              <a:rPr lang="ru-RU" sz="2000" dirty="0" smtClean="0"/>
              <a:t>Таянье ледников- индикатор потепления климата.</a:t>
            </a:r>
          </a:p>
          <a:p>
            <a:r>
              <a:rPr lang="ru-RU" sz="2000" dirty="0" smtClean="0"/>
              <a:t>Киотский протокол</a:t>
            </a:r>
          </a:p>
          <a:p>
            <a:r>
              <a:rPr lang="ru-RU" sz="2000" dirty="0" smtClean="0"/>
              <a:t>Несколько мифов о глобальном потеплении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парниковый эффект 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Парниковый эффект </a:t>
            </a:r>
            <a:r>
              <a:rPr lang="ru-RU" sz="2400" dirty="0" smtClean="0"/>
              <a:t>— повышение температуры нижних слоёв атмосферы планеты по сравнению с эффективной температурой, т. е. температурой теплового излучения планеты, наблюдаемого из космоса.</a:t>
            </a:r>
            <a:endParaRPr lang="ru-RU" sz="2400" dirty="0"/>
          </a:p>
        </p:txBody>
      </p:sp>
      <p:pic>
        <p:nvPicPr>
          <p:cNvPr id="5" name="Рисунок 4" descr="003484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3714752"/>
            <a:ext cx="4714908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Парниковый эффект. Как это происходит?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2000" dirty="0" smtClean="0"/>
              <a:t>Накопление углекислого газа в атмосфере - одна из основных причин парникового эффекта. Углекислый газ действует в атмосфере, как стекло в оранжерее: он пропускает солнечную радиацию и не пропускает обратно в космос инфракрасное (тепловое) излучение Земли.</a:t>
            </a:r>
            <a:endParaRPr lang="ru-RU" sz="2000" dirty="0"/>
          </a:p>
        </p:txBody>
      </p:sp>
      <p:pic>
        <p:nvPicPr>
          <p:cNvPr id="4" name="Рисунок 3" descr="0005-005-Poteplenie-klima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8762" y="3571876"/>
            <a:ext cx="6086475" cy="32861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Парниковые газы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 Водяной пар — основной естественный парниковый газ, ответственный более, чем за 60 % эффекта. </a:t>
            </a:r>
          </a:p>
          <a:p>
            <a:r>
              <a:rPr lang="ru-RU" dirty="0" smtClean="0"/>
              <a:t>Углекислый газ (CO2)- источниками углекислого газа в атмосфере Земли являются вулканические выбросы, жизнедеятельность организмов, деятельность человека.</a:t>
            </a:r>
          </a:p>
          <a:p>
            <a:r>
              <a:rPr lang="ru-RU" dirty="0" smtClean="0"/>
              <a:t>Метан (CH4)- основными антропогенными источниками метана являются пищеварительная ферментация у скота, рисоводство, горение биомассы (в т. ч. сведение лесов).</a:t>
            </a:r>
          </a:p>
          <a:p>
            <a:r>
              <a:rPr lang="ru-RU" dirty="0" smtClean="0"/>
              <a:t>Озон (О3)</a:t>
            </a:r>
          </a:p>
          <a:p>
            <a:r>
              <a:rPr lang="ru-RU" dirty="0" smtClean="0"/>
              <a:t>Оксид углерода (СО)</a:t>
            </a:r>
          </a:p>
          <a:p>
            <a:r>
              <a:rPr lang="ru-RU" dirty="0" smtClean="0"/>
              <a:t>фреоны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Парниковые газы</a:t>
            </a:r>
            <a:endParaRPr lang="ru-RU" dirty="0"/>
          </a:p>
        </p:txBody>
      </p:sp>
      <p:pic>
        <p:nvPicPr>
          <p:cNvPr id="4" name="Содержимое 3" descr="img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857364"/>
            <a:ext cx="6786610" cy="485778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Влияние парникового эффекта на климат Земли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Ещё в 1827 году французский физик </a:t>
            </a:r>
            <a:r>
              <a:rPr lang="ru-RU" sz="2200" i="1" dirty="0" err="1" smtClean="0"/>
              <a:t>Жозеф</a:t>
            </a:r>
            <a:r>
              <a:rPr lang="ru-RU" sz="2200" i="1" dirty="0" smtClean="0"/>
              <a:t> Фурье </a:t>
            </a:r>
            <a:r>
              <a:rPr lang="ru-RU" sz="2200" dirty="0" smtClean="0"/>
              <a:t>предположил, что атмосфера земли выполняет функцию своего рода стекла в теплице: воздух пропускает солнечное тепло, не давая ему при этом испариться обратно в космос. Этот эффект достигается благодаря некоторым атмосферным газам второстепенного значения, каковыми являются, например, водяные испарения и углекислый газ.  Итак: основным следствием парникового эффекта является </a:t>
            </a:r>
            <a:r>
              <a:rPr lang="ru-RU" sz="2200" u="sng" dirty="0" smtClean="0"/>
              <a:t>глобальное потепление</a:t>
            </a:r>
            <a:endParaRPr lang="ru-RU" sz="2200" u="sng" dirty="0"/>
          </a:p>
        </p:txBody>
      </p:sp>
      <p:pic>
        <p:nvPicPr>
          <p:cNvPr id="4" name="Рисунок 3" descr="1003932_3932_201_1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636"/>
            <a:ext cx="2214546" cy="18573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Возможные последствия глобального потепления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Нельзя точно сказать к каким изменениям климата может привести глобальное потепление. Однако, по мнению многих ученых, если сохранится тенденция глобального потепления, это приведет к изменению погоды и увеличению количества осадков, что, в свою очередь, приведет к подъему уровня </a:t>
            </a:r>
            <a:r>
              <a:rPr lang="ru-RU" dirty="0" err="1" smtClean="0"/>
              <a:t>Mирового</a:t>
            </a:r>
            <a:r>
              <a:rPr lang="ru-RU" dirty="0" smtClean="0"/>
              <a:t> океана.</a:t>
            </a:r>
          </a:p>
          <a:p>
            <a:r>
              <a:rPr lang="ru-RU" dirty="0" smtClean="0"/>
              <a:t> </a:t>
            </a:r>
            <a:r>
              <a:rPr lang="ru-RU" u="sng" dirty="0" smtClean="0"/>
              <a:t>Факт</a:t>
            </a:r>
            <a:r>
              <a:rPr lang="ru-RU" dirty="0" smtClean="0"/>
              <a:t> в США и бывшем СССР последние 30-40 лет выпадает осадков на 10 процентов больше, чем в прошлом. В то же время, количество осадков над экватором сократилась на те же десять процентов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Возможные последствия глобального потепления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Уже сегодня мы сталкиваемся с участившимися климатическими аномалиями. Это и всё более сильные ураганы и штормы, наводнения, засуха, выпадение снега там, где его никогда не ждали, необычайно тёплые зимы в северных широтах.</a:t>
            </a:r>
            <a:endParaRPr lang="ru-RU" dirty="0"/>
          </a:p>
        </p:txBody>
      </p:sp>
      <p:pic>
        <p:nvPicPr>
          <p:cNvPr id="4" name="Рисунок 3" descr="77824557_1314711774_irene2011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4214818"/>
            <a:ext cx="2928958" cy="2214578"/>
          </a:xfrm>
          <a:prstGeom prst="rect">
            <a:avLst/>
          </a:prstGeom>
        </p:spPr>
      </p:pic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4214818"/>
            <a:ext cx="2928958" cy="221698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421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Парниковый эффект в атмосфере Земли и его возможные последствия</vt:lpstr>
      <vt:lpstr>Содержание</vt:lpstr>
      <vt:lpstr>Что такое парниковый эффект ? </vt:lpstr>
      <vt:lpstr>Парниковый эффект. Как это происходит?</vt:lpstr>
      <vt:lpstr>Парниковые газы</vt:lpstr>
      <vt:lpstr>Парниковые газы</vt:lpstr>
      <vt:lpstr>Влияние парникового эффекта на климат Земли</vt:lpstr>
      <vt:lpstr>Возможные последствия глобального потепления </vt:lpstr>
      <vt:lpstr>Возможные последствия глобального потепления </vt:lpstr>
      <vt:lpstr>Таянье ледников- индикатор потепления климата. </vt:lpstr>
      <vt:lpstr>Киотский протокол</vt:lpstr>
      <vt:lpstr>Киотский протокол</vt:lpstr>
      <vt:lpstr>Несколько мифов о глобальном потеплении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Парниковый эффект в атмосфере Земли и его возможные последствия</dc:title>
  <dc:creator>1</dc:creator>
  <cp:lastModifiedBy>Кувшинова</cp:lastModifiedBy>
  <cp:revision>6</cp:revision>
  <dcterms:created xsi:type="dcterms:W3CDTF">2015-02-17T16:58:40Z</dcterms:created>
  <dcterms:modified xsi:type="dcterms:W3CDTF">2015-02-20T07:49:55Z</dcterms:modified>
</cp:coreProperties>
</file>