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C0%ED%E4%F0%E5%E0_%C2%E5%F0%F0%EE%EA%EA%FC%EE" TargetMode="External"/><Relationship Id="rId2" Type="http://schemas.openxmlformats.org/officeDocument/2006/relationships/hyperlink" Target="http://referatwork.ru/refs/source/ref-5364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7488832" cy="1512168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36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БРАЗ </a:t>
            </a:r>
            <a:r>
              <a:rPr lang="ru-RU" sz="36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АВИДА В ТВОРЧЕСТВЕ </a:t>
            </a:r>
            <a:r>
              <a:rPr lang="ru-RU" sz="36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0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ОНАТЕЛЛО, </a:t>
            </a:r>
            <a:r>
              <a:rPr lang="ru-RU" sz="3600" b="0" i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0" i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ИКЕЛАНДЖЕЛО и </a:t>
            </a:r>
            <a:r>
              <a:rPr lang="ru-RU" sz="3600" b="0" i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0" i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ЕРНИНИ.</a:t>
            </a:r>
            <a:endParaRPr lang="ru-RU" sz="2800" b="0" i="1" dirty="0"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661248"/>
            <a:ext cx="2880320" cy="83400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Презентация по МХК</a:t>
            </a:r>
            <a:br>
              <a:rPr lang="ru-RU" dirty="0" smtClean="0"/>
            </a:br>
            <a:r>
              <a:rPr lang="ru-RU" dirty="0" smtClean="0"/>
              <a:t>ученицы 10 «б» класса</a:t>
            </a:r>
          </a:p>
          <a:p>
            <a:pPr algn="l"/>
            <a:r>
              <a:rPr lang="ru-RU" dirty="0" err="1" smtClean="0"/>
              <a:t>Кисса</a:t>
            </a:r>
            <a:r>
              <a:rPr lang="ru-RU" dirty="0" smtClean="0"/>
              <a:t> Елены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2469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712968" cy="6552728"/>
          </a:xfrm>
        </p:spPr>
        <p:txBody>
          <a:bodyPr>
            <a:noAutofit/>
          </a:bodyPr>
          <a:lstStyle/>
          <a:p>
            <a:pPr marL="36576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эпохи Возрождения, как правило, концентрируется на библейских мотивах, меньше - на античных, совсем мало - на современных. Но любому сюжету художники давали гуманистическое истолкование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Мировоззренческие поиски гуманистов нашли своеобразное отражение в скульптурных воплощениях библейского сюжета о Давиде: юноша-пастух победил великана Голиафа, спас народ от завоевателей, стал иудейским царем и мудро правил государством. Этот сюжет становится одним из самых популярных: с одной стороны, эта тема близка простому народу, а с другой - она очень созвучна гуманистическому индивидуализму с его героизацией человека. К образу Давида на разных этапах обращались великие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скульпторы.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них представлял героя по-своему, что наложило отпечаток на его внешний облик.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8378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7" y="593686"/>
            <a:ext cx="4896544" cy="6220072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Ренессанс в скульптуре связан, прежде всего, с именем Донателло (1386 - 1466). Общепризнанно, что этапным для развития европейской скульптуры произведением стала бронзовая статуя Давида, созданная Донателло не позднее 1453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Уже в этой ранней работе проявляется интерес художника к созданию героизированного образа. Следуя библейскому сюжету, скульптор изобразил своего героя очень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юным.</a:t>
            </a: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стоит, опустив правую руку с мечом, попирая ногою голову поверженного Голиафа.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93686"/>
            <a:ext cx="3821204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7359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Давида в исполнении Донателло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96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424936" cy="612068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 же время очевиден разрыв со средневековьем. Возрождая античную традицию, скульптор изображает Давида обнаженным. Давид Донателло ­ первая обнаженная фигура в бронзе со времени гибели античного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замкнутом силуэте Давида есть ощущение такой остроты и напряжения, что глубокое отличие этого произведения от его более гармоничных по своему характеру античных образцов совершенно очевидно. В таком художественном решении проявилось осмысление человеческой личности, власти над своей судьбой, чего не было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античности.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73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70609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Давида в исполнении Верроккьо.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11047"/>
            <a:ext cx="407205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774" y="548680"/>
            <a:ext cx="48596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1476 г.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Верроккьо создал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статую Давида</a:t>
            </a:r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Верроккьо не мог не знать «Давида» Донателло, вольно или невольно он должен был вступить в соревнование со своим предшественником. Скульптор почти повторил позу «Давида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же статуя Верроккьо производит совсем другое впечатление: торжествуя победу, его герой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 позирует перед восторженными зрителями, любуясь собою.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откровенность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главное, что отличает его от самоуглубленного, размышляющего «Давида» Донателло. К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расота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понимании современников скульптора, прежде всего, красота юности. П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оэтому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Давиду придано телосложение пятнадцатилетнего юноши</a:t>
            </a:r>
            <a:r>
              <a:rPr lang="ru-RU" sz="2100" dirty="0"/>
              <a:t>. 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xmlns="" val="421569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121"/>
            <a:ext cx="7467600" cy="6340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Давида в исполнении Микеланджело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820" y="665312"/>
            <a:ext cx="4752528" cy="619268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знаменитая скульптура Микеланджело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-"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Давид"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1504г.)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ничего общего с подростком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Донателло и Верроккьо.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воплощение мужской силы, одновременно духовной и физической. Если до Микеланджело в ХV в. Давида обычно изображали юным, противопоставляя мощному зрелому Геркулесу, то Микеланджело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каком­то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смысле соединяет эти два образа.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Микеланджеловский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"Давид" ­ беспрецедентное сочетание героического мужского начала с человеческой открытостью и ранимостью.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00" y="794762"/>
            <a:ext cx="4104456" cy="568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00669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8640"/>
            <a:ext cx="8820472" cy="5904656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мастер избрал для своего Давида совсем другую ситуацию: вместо исхода борьбы ­­ ее начало. Герой только готовится нанести решительный удар; еще неизвестно, чем закончится неравный бой юноши с великаном, но, скорее всего, Давид победит. Об этом говорит его прекрасное и грозное лицо. Поза спокойна, устойчива и свободна, но в повороте головы, движении руки, держащей пращу, уже заложена динамика. Давид совершенно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обнажен.</a:t>
            </a:r>
            <a:r>
              <a:rPr lang="ru-RU" sz="2800" dirty="0" smtClean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здесь добавляются еще и веяния Ренессанса ­­ это победа христианской добродетели над языческими верованиями, то есть моральное превосходство Давида, его личное мужество и стойкость духа. Давид Микеланджело ­ это, прежде всего герой.</a:t>
            </a:r>
          </a:p>
        </p:txBody>
      </p:sp>
    </p:spTree>
    <p:extLst>
      <p:ext uri="{BB962C8B-B14F-4D97-AF65-F5344CB8AC3E}">
        <p14:creationId xmlns:p14="http://schemas.microsoft.com/office/powerpoint/2010/main" xmlns="" val="421940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624736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образу Давида обращались крупнейшие мастера: Донателло,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Верроккьо, Микеланджело.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создали статуи, не просто вошедшие в золотой фонд искусства, а ставшие этапными в развитии мировой скульптуры. Если говорить о художественной эволюции образа, то он все дальше уходил от библейской первоосновы. Нарастал драматизм сюжета.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Усложняющееся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вело и к тому, что с каждым новым периодом скульптурный Давид становился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 (из подростка в юношу).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и выглядел он у мастеров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­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разному.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Донателло и Верроккьо изобразили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Давида в виде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некоторых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Давида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изобразили слабым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юношей, точно одержать победу ему помогла высшая сила. У Микеланджело Давид действительно герой, атлет, в победу которого над гигантом Голиафом мы можем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поверить. Микеланджело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изобразил атлета, обязанного победой только самому себе. Давид Бернини ­ это противовес завершенному действию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статуях.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88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referatwork.ru/refs/source/ref-53640.html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https://ru.wikipedia.org/wiki/%C0%ED%E4%F0%E5%E0_%</a:t>
            </a:r>
            <a:r>
              <a:rPr lang="en-US" dirty="0" smtClean="0">
                <a:hlinkClick r:id="rId3"/>
              </a:rPr>
              <a:t>C2%E5%F0%F0%EE%EA%EA%FC%EE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40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776</TotalTime>
  <Words>663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ОБРАЗ ДАВИДА В ТВОРЧЕСТВЕ ДОНАТЕЛЛО, МИКЕЛАНДЖЕЛО и БЕРНИНИ.</vt:lpstr>
      <vt:lpstr>Слайд 2</vt:lpstr>
      <vt:lpstr>Слайд 3</vt:lpstr>
      <vt:lpstr>Слайд 4</vt:lpstr>
      <vt:lpstr>Образ Давида в исполнении Верроккьо.</vt:lpstr>
      <vt:lpstr>Образ Давида в исполнении Микеланджело</vt:lpstr>
      <vt:lpstr>Слайд 7</vt:lpstr>
      <vt:lpstr>Слайд 8</vt:lpstr>
      <vt:lpstr>Список использованных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ДАВИДА В ТВОРЧЕСТВЕ ДОНАТЕЛЛО, МИКЕЛАНДЖЕЛО и БЕРНИНИ</dc:title>
  <dc:creator>гарант</dc:creator>
  <cp:lastModifiedBy>kab-37</cp:lastModifiedBy>
  <cp:revision>21</cp:revision>
  <dcterms:created xsi:type="dcterms:W3CDTF">2015-02-15T16:59:29Z</dcterms:created>
  <dcterms:modified xsi:type="dcterms:W3CDTF">2015-03-03T10:59:18Z</dcterms:modified>
</cp:coreProperties>
</file>