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65" r:id="rId2"/>
    <p:sldId id="268" r:id="rId3"/>
    <p:sldId id="264" r:id="rId4"/>
    <p:sldId id="258" r:id="rId5"/>
    <p:sldId id="260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7" autoAdjust="0"/>
    <p:restoredTop sz="86301" autoAdjust="0"/>
  </p:normalViewPr>
  <p:slideViewPr>
    <p:cSldViewPr>
      <p:cViewPr varScale="1">
        <p:scale>
          <a:sx n="74" d="100"/>
          <a:sy n="74" d="100"/>
        </p:scale>
        <p:origin x="-7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B0589-B962-455C-8860-528064E44CCF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BDEB4-7AF4-4655-A7D3-D6352EDC3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634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BDEB4-7AF4-4655-A7D3-D6352EDC3FD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400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44C2A0E-2F56-4B12-B9B2-1B9B699C669D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EA2EA8F-8938-44F7-A213-2B3C0B0B8A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8000" b="1" dirty="0"/>
              <a:t> РСО-Алания, </a:t>
            </a:r>
            <a:r>
              <a:rPr lang="ru-RU" sz="8000" b="1" dirty="0" err="1" smtClean="0"/>
              <a:t>Ирафс»кий</a:t>
            </a:r>
            <a:r>
              <a:rPr lang="ru-RU" sz="8000" b="1" dirty="0" smtClean="0"/>
              <a:t> </a:t>
            </a:r>
            <a:r>
              <a:rPr lang="ru-RU" sz="8000" b="1" dirty="0"/>
              <a:t>район</a:t>
            </a:r>
          </a:p>
          <a:p>
            <a:r>
              <a:rPr lang="ru-RU" sz="8000" b="1" dirty="0"/>
              <a:t>МКОУ СОШ с. Новый Урух</a:t>
            </a:r>
          </a:p>
          <a:p>
            <a:r>
              <a:rPr lang="ru-RU" sz="8000" b="1" dirty="0"/>
              <a:t>Работа </a:t>
            </a:r>
            <a:r>
              <a:rPr lang="ru-RU" sz="8000" b="1" dirty="0" err="1"/>
              <a:t>Майрансаева</a:t>
            </a:r>
            <a:r>
              <a:rPr lang="ru-RU" sz="8000" b="1" dirty="0"/>
              <a:t> Алана ученика</a:t>
            </a:r>
          </a:p>
          <a:p>
            <a:r>
              <a:rPr lang="ru-RU" sz="8000" b="1" dirty="0"/>
              <a:t> 7 класса .Учитель </a:t>
            </a:r>
            <a:r>
              <a:rPr lang="ru-RU" sz="8000" b="1" dirty="0" err="1"/>
              <a:t>Гоконаева</a:t>
            </a:r>
            <a:r>
              <a:rPr lang="ru-RU" sz="8000" b="1" dirty="0"/>
              <a:t> Л.Х.</a:t>
            </a:r>
          </a:p>
          <a:p>
            <a:endParaRPr lang="ru-RU" sz="5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28601"/>
            <a:ext cx="8424936" cy="3488432"/>
          </a:xfrm>
        </p:spPr>
        <p:txBody>
          <a:bodyPr/>
          <a:lstStyle/>
          <a:p>
            <a:r>
              <a:rPr lang="ru-RU" sz="4000" dirty="0"/>
              <a:t>Рядовка </a:t>
            </a:r>
            <a:r>
              <a:rPr lang="ru-RU" sz="4000" dirty="0" smtClean="0"/>
              <a:t>фиолетовая, у нас «</a:t>
            </a:r>
            <a:r>
              <a:rPr lang="ru-RU" sz="4000" dirty="0" err="1" smtClean="0"/>
              <a:t>синеножка</a:t>
            </a:r>
            <a:r>
              <a:rPr lang="ru-RU" sz="4000" dirty="0" smtClean="0"/>
              <a:t>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24536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рядовки фиолетовой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005" y="1447800"/>
            <a:ext cx="6121190" cy="4572000"/>
          </a:xfrm>
        </p:spPr>
      </p:pic>
    </p:spTree>
    <p:extLst>
      <p:ext uri="{BB962C8B-B14F-4D97-AF65-F5344CB8AC3E}">
        <p14:creationId xmlns:p14="http://schemas.microsoft.com/office/powerpoint/2010/main" val="4178949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61744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Шляпка диаметром 4-10 см, в центре довольно большой бугорок, поверхность матовая, сухая. Во влажную погоду немного клейкая. Цвет шляпки варьирует от коричневого до голубовато- фиолетового . Края шляпки тонкие, слегка загнутые. </a:t>
            </a:r>
          </a:p>
          <a:p>
            <a:r>
              <a:rPr lang="ru-RU" sz="2400" b="1" dirty="0"/>
              <a:t>Пластинки частые, выемчатые,  фиолетовые.</a:t>
            </a:r>
          </a:p>
          <a:p>
            <a:r>
              <a:rPr lang="ru-RU" sz="2400" b="1" dirty="0"/>
              <a:t>Споровый порошок розовый, иногда фиолетовый</a:t>
            </a:r>
          </a:p>
          <a:p>
            <a:r>
              <a:rPr lang="ru-RU" sz="2400" b="1" dirty="0"/>
              <a:t>Ножка высотой3-8 см, диаметром 1-2 см</a:t>
            </a:r>
          </a:p>
        </p:txBody>
      </p:sp>
    </p:spTree>
    <p:extLst>
      <p:ext uri="{BB962C8B-B14F-4D97-AF65-F5344CB8AC3E}">
        <p14:creationId xmlns:p14="http://schemas.microsoft.com/office/powerpoint/2010/main" val="522512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111965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Представленные экземпляры  найдены  за нашим огородом, там  куда мы вывозим навоз</a:t>
            </a:r>
            <a:endParaRPr lang="ru-RU" sz="2000" dirty="0"/>
          </a:p>
        </p:txBody>
      </p:sp>
      <p:pic>
        <p:nvPicPr>
          <p:cNvPr id="1026" name="Picture 2" descr="C:\Documents and Settings\User\Рабочий стол\лара фотки\пои фото 0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9832" y="1844824"/>
            <a:ext cx="291465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50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04856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Распространение в окрестностях с. Новый Урух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11560" y="1628800"/>
            <a:ext cx="2673657" cy="4114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окрестностях нашего села растет там , где почва хорошо удобрена, например, вокруг бывших ферм, или там, где пасется скот.</a:t>
            </a:r>
          </a:p>
          <a:p>
            <a:r>
              <a:rPr lang="ru-RU" dirty="0" smtClean="0"/>
              <a:t>Часто нахожу полукружия, или «</a:t>
            </a:r>
            <a:r>
              <a:rPr lang="ru-RU" dirty="0" err="1" smtClean="0"/>
              <a:t>ведьмины</a:t>
            </a:r>
            <a:r>
              <a:rPr lang="ru-RU" dirty="0" smtClean="0"/>
              <a:t> кольца» . </a:t>
            </a:r>
          </a:p>
          <a:p>
            <a:r>
              <a:rPr lang="ru-RU" dirty="0" smtClean="0"/>
              <a:t>Появляется в сентябре и растет до глубокой осени. </a:t>
            </a:r>
          </a:p>
          <a:p>
            <a:r>
              <a:rPr lang="ru-RU" dirty="0" smtClean="0"/>
              <a:t>Если стоит погода теплая, можно встретить рядовку фиолетовую  и зимой, и даже рано весной. </a:t>
            </a:r>
            <a:endParaRPr lang="ru-RU" dirty="0"/>
          </a:p>
        </p:txBody>
      </p:sp>
      <p:pic>
        <p:nvPicPr>
          <p:cNvPr id="3074" name="Picture 2" descr="C:\Documents and Settings\User\Рабочий стол\лара фотки\пои фото 08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1704975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17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492896"/>
            <a:ext cx="8050088" cy="3276079"/>
          </a:xfrm>
        </p:spPr>
        <p:txBody>
          <a:bodyPr/>
          <a:lstStyle/>
          <a:p>
            <a:r>
              <a:rPr lang="ru-RU" dirty="0" smtClean="0"/>
              <a:t>Использование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Рядовку фиолетовую хорошо жарить и тушить, а также мариновать. По вкусу напоминает отварное мясо.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4809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216</TotalTime>
  <Words>192</Words>
  <Application>Microsoft Office PowerPoint</Application>
  <PresentationFormat>Экран (4:3)</PresentationFormat>
  <Paragraphs>21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Рядовка фиолетовая, у нас «синеножка»</vt:lpstr>
      <vt:lpstr>Строение рядовки фиолетовой</vt:lpstr>
      <vt:lpstr>Презентация PowerPoint</vt:lpstr>
      <vt:lpstr>Представленные экземпляры  найдены  за нашим огородом, там  куда мы вывозим навоз</vt:lpstr>
      <vt:lpstr>Распространение в окрестностях с. Новый Урух</vt:lpstr>
      <vt:lpstr>Использование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</cp:revision>
  <dcterms:created xsi:type="dcterms:W3CDTF">2015-01-14T15:09:09Z</dcterms:created>
  <dcterms:modified xsi:type="dcterms:W3CDTF">2015-03-03T11:23:16Z</dcterms:modified>
</cp:coreProperties>
</file>