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72" r:id="rId2"/>
    <p:sldId id="256" r:id="rId3"/>
    <p:sldId id="257" r:id="rId4"/>
    <p:sldId id="258" r:id="rId5"/>
    <p:sldId id="273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43B8D-79DB-4D94-AE91-63F3D3665427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A2CF-27BB-4C51-B3F7-D4267DEE9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43B8D-79DB-4D94-AE91-63F3D3665427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A2CF-27BB-4C51-B3F7-D4267DEE9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43B8D-79DB-4D94-AE91-63F3D3665427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A2CF-27BB-4C51-B3F7-D4267DEE9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43B8D-79DB-4D94-AE91-63F3D3665427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A2CF-27BB-4C51-B3F7-D4267DEE9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43B8D-79DB-4D94-AE91-63F3D3665427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A2CF-27BB-4C51-B3F7-D4267DEE9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43B8D-79DB-4D94-AE91-63F3D3665427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A2CF-27BB-4C51-B3F7-D4267DEE9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43B8D-79DB-4D94-AE91-63F3D3665427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A2CF-27BB-4C51-B3F7-D4267DEE9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43B8D-79DB-4D94-AE91-63F3D3665427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A2CF-27BB-4C51-B3F7-D4267DEE9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43B8D-79DB-4D94-AE91-63F3D3665427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A2CF-27BB-4C51-B3F7-D4267DEE9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43B8D-79DB-4D94-AE91-63F3D3665427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A2CF-27BB-4C51-B3F7-D4267DEE9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43B8D-79DB-4D94-AE91-63F3D3665427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A2CF-27BB-4C51-B3F7-D4267DEE9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43B8D-79DB-4D94-AE91-63F3D3665427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4A2CF-27BB-4C51-B3F7-D4267DEE94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нижная лампа &quot;Lumio&quot;. Обсуждение на LiveInternet - Российск…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333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2060848"/>
            <a:ext cx="6264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Viktor </a:t>
            </a:r>
            <a:r>
              <a:rPr lang="en-US" sz="48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Dragunskiy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“Denis’s stories”</a:t>
            </a:r>
            <a:r>
              <a:rPr lang="ru-RU" sz="4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1181048910_tonne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836712"/>
            <a:ext cx="3404396" cy="44824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67544" y="2708920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During the Great Patriotic War he took part in the front concerts as an artist.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image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764704"/>
            <a:ext cx="2997200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5537" y="2060848"/>
            <a:ext cx="388843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When his son Denis was born, funny stories started happening with him.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Viktor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Dragunskiy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started to fix these stories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at the end “Denis’s stories”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appeared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2847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908720"/>
            <a:ext cx="3143975" cy="40050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2492896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First Denis stories appeared in “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Murzilka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” journal in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1959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10016480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39" y="607596"/>
            <a:ext cx="3050259" cy="46216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2276872"/>
            <a:ext cx="38164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 first book appeared in 1961 and contained 16 stories.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total about 90 stories were written by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Dragunskiy</a:t>
            </a:r>
            <a:r>
              <a:rPr lang="en-US" sz="2400" dirty="0"/>
              <a:t>.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zakold_bukva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2306" y="1950334"/>
            <a:ext cx="4157163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5536" y="1916832"/>
            <a:ext cx="40324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main hero Denis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Korablev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is funny, kind, brave and dreamy boy.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These stories teach us to be noble, honest, fair, friendly, brave, kind.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international week_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196752"/>
            <a:ext cx="4154785" cy="41547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67544" y="2276872"/>
            <a:ext cx="38884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These stories are popular not only in Russia, but also in Ukraine, Moldavia, Azerbaijan, Norway, Germany and even in Japan.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Рисунок 4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9" y="2420888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If you feel sad start reading “Denis stories”. They are full of kind humor!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7412" name="Picture 4" descr="Смотреть: Майнкрафт пвп сражение Sky Battle 1 (часть 1) - Мультляндия - видео для дет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04664"/>
            <a:ext cx="1838149" cy="1372485"/>
          </a:xfrm>
          <a:prstGeom prst="rect">
            <a:avLst/>
          </a:prstGeom>
          <a:noFill/>
        </p:spPr>
      </p:pic>
      <p:pic>
        <p:nvPicPr>
          <p:cNvPr id="17414" name="Picture 6" descr="Мамуси - 100-летие Виктора Драгунског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836712"/>
            <a:ext cx="1495597" cy="1582342"/>
          </a:xfrm>
          <a:prstGeom prst="rect">
            <a:avLst/>
          </a:prstGeom>
          <a:noFill/>
        </p:spPr>
      </p:pic>
      <p:pic>
        <p:nvPicPr>
          <p:cNvPr id="17416" name="Picture 8" descr="КНИЖНЫЙ БУЛЬВАР: Ноябрь 20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348880"/>
            <a:ext cx="2022523" cy="1315989"/>
          </a:xfrm>
          <a:prstGeom prst="rect">
            <a:avLst/>
          </a:prstGeom>
          <a:noFill/>
        </p:spPr>
      </p:pic>
      <p:pic>
        <p:nvPicPr>
          <p:cNvPr id="17418" name="Picture 10" descr="Почему &quot;Денискины рассказы&quot; нравятся детям. Отзывы Дети в Сертолов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3573016"/>
            <a:ext cx="1730915" cy="1335278"/>
          </a:xfrm>
          <a:prstGeom prst="rect">
            <a:avLst/>
          </a:prstGeom>
          <a:noFill/>
        </p:spPr>
      </p:pic>
      <p:pic>
        <p:nvPicPr>
          <p:cNvPr id="17420" name="Picture 12" descr="Денискины рассказы: Сверху вниз, наискосок!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4077072"/>
            <a:ext cx="1891308" cy="1527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Книжная лампа &quot;Lumio&quot;. Обсуждение на LiveInternet - Российск…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43408"/>
            <a:ext cx="9144000" cy="71014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1916832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  <a:endParaRPr lang="ru-RU" sz="4800" b="1" dirty="0" smtClean="0"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your attention!</a:t>
            </a:r>
            <a:endParaRPr lang="ru-RU" sz="4800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Рисунок 4" descr="novel-concep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844824"/>
            <a:ext cx="4031940" cy="26879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2420888"/>
            <a:ext cx="41044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There are many interesting books in the library.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Мудрые совы, сидя на кучу книг - векторное изображение 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908720"/>
            <a:ext cx="3323065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5537" y="2420888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 book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 source of knowledge and a book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our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friend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3" name="Рисунок 2" descr="97859951011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836712"/>
            <a:ext cx="3456384" cy="4458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5536" y="2636912"/>
            <a:ext cx="403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 first book I got form the library was “Denis’s stories” by Viktor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Dragunskiy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Dragunsk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692696"/>
            <a:ext cx="3017520" cy="42428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3" y="1628800"/>
            <a:ext cx="374441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Viktor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Dragunskiy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was born on the 30</a:t>
            </a:r>
            <a:r>
              <a:rPr lang="en-US" sz="2400" b="1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of November 1913</a:t>
            </a:r>
            <a:r>
              <a:rPr lang="en-US" sz="2400" b="1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in New York. His parents were emigrants.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They came back to Russia. They lived in Moscow.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Dragunsk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836712"/>
            <a:ext cx="2970330" cy="41764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7" y="2204864"/>
            <a:ext cx="39604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Viktor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Dragunskiy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was born on the 30</a:t>
            </a:r>
            <a:r>
              <a:rPr lang="en-US" sz="2400" b="1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of November 1913</a:t>
            </a:r>
            <a:r>
              <a:rPr lang="en-US" sz="2400" b="1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in New York. His parents were emigrants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They came back to Russia. They lived in Moscow.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7" name="Рисунок 6" descr="1022985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2060848"/>
            <a:ext cx="3596151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539552" y="2420888"/>
            <a:ext cx="37444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Not from the very beginning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Dragunskiy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become a writer.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He worked as a turner on the factory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473a84cb_4d55_4b45_8280_fb1698a163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844824"/>
            <a:ext cx="4032448" cy="2922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67544" y="2708920"/>
            <a:ext cx="3960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He was an artist and manager in 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theatre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1634031_89hmelev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988840"/>
            <a:ext cx="4033550" cy="2867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9552" y="2492896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And also he worked as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Grandfarther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Frost during New Year parties.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283f_9405412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JefXEYm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39" y="548680"/>
            <a:ext cx="3644069" cy="4725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5537" y="2636912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Viktor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Dragunskiy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worked as a clown in “Color avenue” circus.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323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Ольга</cp:lastModifiedBy>
  <cp:revision>18</cp:revision>
  <dcterms:created xsi:type="dcterms:W3CDTF">2015-01-28T17:44:34Z</dcterms:created>
  <dcterms:modified xsi:type="dcterms:W3CDTF">2015-01-29T18:27:31Z</dcterms:modified>
</cp:coreProperties>
</file>