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4" r:id="rId11"/>
    <p:sldId id="262" r:id="rId12"/>
    <p:sldId id="266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5F04F8-1222-489F-8518-E6EC144D4013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7A9836C-787B-40A8-BD91-EDCECB858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F04F8-1222-489F-8518-E6EC144D4013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A9836C-787B-40A8-BD91-EDCECB858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F04F8-1222-489F-8518-E6EC144D4013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A9836C-787B-40A8-BD91-EDCECB858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F04F8-1222-489F-8518-E6EC144D4013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A9836C-787B-40A8-BD91-EDCECB8582B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F04F8-1222-489F-8518-E6EC144D4013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A9836C-787B-40A8-BD91-EDCECB8582B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F04F8-1222-489F-8518-E6EC144D4013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A9836C-787B-40A8-BD91-EDCECB8582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F04F8-1222-489F-8518-E6EC144D4013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A9836C-787B-40A8-BD91-EDCECB8582B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F04F8-1222-489F-8518-E6EC144D4013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A9836C-787B-40A8-BD91-EDCECB8582B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F04F8-1222-489F-8518-E6EC144D4013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A9836C-787B-40A8-BD91-EDCECB858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5F04F8-1222-489F-8518-E6EC144D4013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A9836C-787B-40A8-BD91-EDCECB8582B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5F04F8-1222-489F-8518-E6EC144D4013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7A9836C-787B-40A8-BD91-EDCECB8582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5F04F8-1222-489F-8518-E6EC144D4013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7A9836C-787B-40A8-BD91-EDCECB8582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82976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Такие разные профессии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ртинки разных профессий для дете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98454"/>
            <a:ext cx="7272808" cy="3806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887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Полицейский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8194" name="Picture 2" descr="ПРОФЕССИИ В КАРТИНКАХ. Обсуждение на LiveInternet - Российский Сервис Онлайн-Дневнико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3632879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27984" y="2690336"/>
            <a:ext cx="4176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/>
                </a:solidFill>
              </a:rPr>
              <a:t>Полицейский по форме одет,</a:t>
            </a:r>
          </a:p>
          <a:p>
            <a:r>
              <a:rPr lang="ru-RU" b="1" dirty="0">
                <a:solidFill>
                  <a:schemeClr val="accent4"/>
                </a:solidFill>
              </a:rPr>
              <a:t>Даст всегда только дельный совет,</a:t>
            </a:r>
          </a:p>
          <a:p>
            <a:r>
              <a:rPr lang="ru-RU" b="1" dirty="0">
                <a:solidFill>
                  <a:schemeClr val="accent4"/>
                </a:solidFill>
              </a:rPr>
              <a:t>На красный свет ты не ходи!</a:t>
            </a:r>
          </a:p>
          <a:p>
            <a:r>
              <a:rPr lang="ru-RU" b="1" dirty="0">
                <a:solidFill>
                  <a:schemeClr val="accent4"/>
                </a:solidFill>
              </a:rPr>
              <a:t>И хорошо себя веди!</a:t>
            </a:r>
          </a:p>
          <a:p>
            <a:r>
              <a:rPr lang="ru-RU" b="1" dirty="0">
                <a:solidFill>
                  <a:schemeClr val="accent4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52119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Парикмахер</a:t>
            </a:r>
            <a:endParaRPr lang="ru-RU" dirty="0"/>
          </a:p>
        </p:txBody>
      </p:sp>
      <p:pic>
        <p:nvPicPr>
          <p:cNvPr id="5122" name="Picture 2" descr="Профессия парикмахер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4525962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2" y="2828836"/>
            <a:ext cx="37444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/>
                </a:solidFill>
              </a:rPr>
              <a:t>Чтоб красивым быть, опрятным,</a:t>
            </a:r>
          </a:p>
          <a:p>
            <a:r>
              <a:rPr lang="ru-RU" b="1" dirty="0">
                <a:solidFill>
                  <a:schemeClr val="accent4"/>
                </a:solidFill>
              </a:rPr>
              <a:t>Волосы держать в порядке,</a:t>
            </a:r>
          </a:p>
          <a:p>
            <a:r>
              <a:rPr lang="ru-RU" b="1" dirty="0">
                <a:solidFill>
                  <a:schemeClr val="accent4"/>
                </a:solidFill>
              </a:rPr>
              <a:t>Стрижки делает, прически,</a:t>
            </a:r>
          </a:p>
          <a:p>
            <a:r>
              <a:rPr lang="ru-RU" b="1" dirty="0">
                <a:solidFill>
                  <a:schemeClr val="accent4"/>
                </a:solidFill>
              </a:rPr>
              <a:t>Мастер ножниц и расчески!</a:t>
            </a:r>
          </a:p>
        </p:txBody>
      </p:sp>
    </p:spTree>
    <p:extLst>
      <p:ext uri="{BB962C8B-B14F-4D97-AF65-F5344CB8AC3E}">
        <p14:creationId xmlns:p14="http://schemas.microsoft.com/office/powerpoint/2010/main" val="2407177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accent4"/>
                </a:solidFill>
                <a:effectLst/>
              </a:rPr>
              <a:t>Давайте поиграем?</a:t>
            </a:r>
            <a:br>
              <a:rPr lang="ru-RU" b="0" dirty="0" smtClean="0">
                <a:solidFill>
                  <a:schemeClr val="accent4"/>
                </a:solidFill>
                <a:effectLst/>
              </a:rPr>
            </a:br>
            <a:r>
              <a:rPr lang="ru-RU" b="0" dirty="0" smtClean="0">
                <a:solidFill>
                  <a:schemeClr val="accent4"/>
                </a:solidFill>
                <a:effectLst/>
              </a:rPr>
              <a:t>Чьи это атрибуты?</a:t>
            </a:r>
            <a:endParaRPr lang="ru-RU" b="0" dirty="0">
              <a:solidFill>
                <a:schemeClr val="accent4"/>
              </a:solidFill>
              <a:effectLst/>
            </a:endParaRPr>
          </a:p>
        </p:txBody>
      </p:sp>
      <p:pic>
        <p:nvPicPr>
          <p:cNvPr id="1028" name="Picture 4" descr="Колпаки поварские, колпак поварской, спецодежда повара, одежда поварская - Купить Колпаки поварские, колпак поварской, спецодежд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1359065"/>
            <a:ext cx="2232248" cy="1869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1001IGR.ru - купите развивающие игрушки для детей, Купить настольные игры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526" y="1685286"/>
            <a:ext cx="1862328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3517211"/>
            <a:ext cx="2880320" cy="1903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 descr="Материалы за 22.11.2012 &quot; Next24 - Информационно-инновационный портал Беларус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575" y="3228764"/>
            <a:ext cx="2192231" cy="2192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884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Запорожцы приготовили подарки для Януковича и Азарова - метлу и лопату :: Новости N - Николаевские новост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408055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3-tub-ru.yandex.net/i?id=f826f3ac7f048e7d3649ca9c05b09964-56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60648"/>
            <a:ext cx="338437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омпания КРЫМТРЕЙД, Оптовая торговля, Контакты - Компания КРЫМТРЕЙД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4139022" cy="275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Поговорим об ушах. Чем слушаете? Профсоюз студентов РНИМУ им. Н.И. Пирогов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182740"/>
            <a:ext cx="3384376" cy="305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861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sz="1800" b="1" dirty="0" smtClean="0">
                <a:solidFill>
                  <a:schemeClr val="accent4"/>
                </a:solidFill>
              </a:rPr>
              <a:t>Кто готовит щи, котлеты?</a:t>
            </a:r>
          </a:p>
          <a:p>
            <a:pPr marL="109728" indent="0">
              <a:buNone/>
            </a:pPr>
            <a:r>
              <a:rPr lang="ru-RU" sz="1800" b="1" dirty="0" smtClean="0">
                <a:solidFill>
                  <a:schemeClr val="accent4"/>
                </a:solidFill>
              </a:rPr>
              <a:t>Кого благодарим за это? (повар)</a:t>
            </a:r>
          </a:p>
          <a:p>
            <a:pPr marL="109728" indent="0">
              <a:buNone/>
            </a:pPr>
            <a:endParaRPr lang="ru-RU" sz="1800" b="1" dirty="0">
              <a:solidFill>
                <a:schemeClr val="accent4"/>
              </a:solidFill>
            </a:endParaRPr>
          </a:p>
          <a:p>
            <a:pPr marL="109728" indent="0">
              <a:buNone/>
            </a:pPr>
            <a:r>
              <a:rPr lang="ru-RU" sz="1800" b="1" dirty="0" smtClean="0">
                <a:solidFill>
                  <a:schemeClr val="accent4"/>
                </a:solidFill>
              </a:rPr>
              <a:t>Кто все время за рулем?</a:t>
            </a:r>
          </a:p>
          <a:p>
            <a:pPr marL="109728" indent="0">
              <a:buNone/>
            </a:pPr>
            <a:r>
              <a:rPr lang="ru-RU" sz="1800" b="1" dirty="0" smtClean="0">
                <a:solidFill>
                  <a:schemeClr val="accent4"/>
                </a:solidFill>
              </a:rPr>
              <a:t>Возит все , что нужно он?  (водитель)</a:t>
            </a:r>
          </a:p>
          <a:p>
            <a:pPr marL="109728" indent="0">
              <a:buNone/>
            </a:pPr>
            <a:endParaRPr lang="ru-RU" sz="1800" b="1" dirty="0">
              <a:solidFill>
                <a:schemeClr val="accent4"/>
              </a:solidFill>
            </a:endParaRPr>
          </a:p>
          <a:p>
            <a:pPr marL="109728" indent="0">
              <a:buNone/>
            </a:pPr>
            <a:r>
              <a:rPr lang="ru-RU" sz="1800" b="1" dirty="0" smtClean="0">
                <a:solidFill>
                  <a:schemeClr val="accent4"/>
                </a:solidFill>
              </a:rPr>
              <a:t>Лечит, градусник поставит,</a:t>
            </a:r>
          </a:p>
          <a:p>
            <a:pPr marL="109728" indent="0">
              <a:buNone/>
            </a:pPr>
            <a:r>
              <a:rPr lang="ru-RU" sz="1800" b="1" dirty="0" smtClean="0">
                <a:solidFill>
                  <a:schemeClr val="accent4"/>
                </a:solidFill>
              </a:rPr>
              <a:t>Все его ребята знают?  (доктор)</a:t>
            </a:r>
          </a:p>
          <a:p>
            <a:pPr marL="109728" indent="0">
              <a:buNone/>
            </a:pPr>
            <a:r>
              <a:rPr lang="ru-RU" sz="1800" b="1" dirty="0">
                <a:solidFill>
                  <a:schemeClr val="accent4"/>
                </a:solidFill>
              </a:rPr>
              <a:t> </a:t>
            </a:r>
            <a:endParaRPr lang="ru-RU" sz="1800" b="1" dirty="0" smtClean="0">
              <a:solidFill>
                <a:schemeClr val="accent4"/>
              </a:solidFill>
            </a:endParaRPr>
          </a:p>
          <a:p>
            <a:pPr marL="109728" indent="0">
              <a:buNone/>
            </a:pPr>
            <a:r>
              <a:rPr lang="ru-RU" sz="1800" b="1" dirty="0" smtClean="0">
                <a:solidFill>
                  <a:schemeClr val="accent4"/>
                </a:solidFill>
              </a:rPr>
              <a:t>Кто приносит письма в дом?</a:t>
            </a:r>
          </a:p>
          <a:p>
            <a:pPr marL="109728" indent="0">
              <a:buNone/>
            </a:pPr>
            <a:r>
              <a:rPr lang="ru-RU" sz="1800" b="1" dirty="0" smtClean="0">
                <a:solidFill>
                  <a:schemeClr val="accent4"/>
                </a:solidFill>
              </a:rPr>
              <a:t>Кто же это… (почтальон)</a:t>
            </a:r>
          </a:p>
          <a:p>
            <a:pPr marL="109728" indent="0">
              <a:buNone/>
            </a:pPr>
            <a:endParaRPr lang="ru-RU" sz="1800" b="1" dirty="0">
              <a:solidFill>
                <a:schemeClr val="accent4"/>
              </a:solidFill>
            </a:endParaRPr>
          </a:p>
          <a:p>
            <a:pPr marL="109728" indent="0">
              <a:buNone/>
            </a:pPr>
            <a:r>
              <a:rPr lang="ru-RU" sz="1800" b="1" dirty="0" smtClean="0">
                <a:solidFill>
                  <a:schemeClr val="accent4"/>
                </a:solidFill>
              </a:rPr>
              <a:t>Как пожар, он, тут как тут</a:t>
            </a:r>
          </a:p>
          <a:p>
            <a:pPr marL="109728" indent="0">
              <a:buNone/>
            </a:pPr>
            <a:r>
              <a:rPr lang="ru-RU" sz="1800" b="1" dirty="0" smtClean="0">
                <a:solidFill>
                  <a:schemeClr val="accent4"/>
                </a:solidFill>
              </a:rPr>
              <a:t>Их,….. зовут (пожарные)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Загадки:</a:t>
            </a:r>
            <a:endParaRPr lang="ru-RU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145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4"/>
                </a:solidFill>
              </a:rPr>
              <a:t>« О профессиях».</a:t>
            </a:r>
          </a:p>
          <a:p>
            <a:r>
              <a:rPr lang="ru-RU" sz="1600" dirty="0" smtClean="0"/>
              <a:t>Н</a:t>
            </a:r>
            <a:r>
              <a:rPr lang="ru-RU" sz="1600" dirty="0" smtClean="0">
                <a:cs typeface="Andalus" panose="02020603050405020304" pitchFamily="18" charset="-78"/>
              </a:rPr>
              <a:t>а свете множество профессий!</a:t>
            </a:r>
          </a:p>
          <a:p>
            <a:r>
              <a:rPr lang="ru-RU" sz="1600" dirty="0" smtClean="0">
                <a:cs typeface="Andalus" panose="02020603050405020304" pitchFamily="18" charset="-78"/>
              </a:rPr>
              <a:t>Ты сможешь выбрать , кем захочешь стать!</a:t>
            </a:r>
          </a:p>
          <a:p>
            <a:r>
              <a:rPr lang="ru-RU" sz="1600" dirty="0" smtClean="0">
                <a:cs typeface="Andalus" panose="02020603050405020304" pitchFamily="18" charset="-78"/>
              </a:rPr>
              <a:t>Исследовать весь океан глубокий,</a:t>
            </a:r>
          </a:p>
          <a:p>
            <a:r>
              <a:rPr lang="ru-RU" sz="1600" dirty="0" smtClean="0">
                <a:cs typeface="Andalus" panose="02020603050405020304" pitchFamily="18" charset="-78"/>
              </a:rPr>
              <a:t>А может в космос к звездочкам летать.</a:t>
            </a:r>
          </a:p>
          <a:p>
            <a:endParaRPr lang="ru-RU" sz="1600" dirty="0">
              <a:cs typeface="Andalus" panose="02020603050405020304" pitchFamily="18" charset="-78"/>
            </a:endParaRPr>
          </a:p>
          <a:p>
            <a:r>
              <a:rPr lang="ru-RU" sz="1600" dirty="0" smtClean="0">
                <a:cs typeface="Andalus" panose="02020603050405020304" pitchFamily="18" charset="-78"/>
              </a:rPr>
              <a:t>Быть может кто-то из ребят- художник,</a:t>
            </a:r>
          </a:p>
          <a:p>
            <a:r>
              <a:rPr lang="ru-RU" sz="1600" dirty="0" smtClean="0">
                <a:cs typeface="Andalus" panose="02020603050405020304" pitchFamily="18" charset="-78"/>
              </a:rPr>
              <a:t>Красивые пейзажи будет рисовать!</a:t>
            </a:r>
          </a:p>
          <a:p>
            <a:r>
              <a:rPr lang="ru-RU" sz="1600" dirty="0" smtClean="0">
                <a:cs typeface="Andalus" panose="02020603050405020304" pitchFamily="18" charset="-78"/>
              </a:rPr>
              <a:t>А кто-нибудь из Вас –пожарный,</a:t>
            </a:r>
          </a:p>
          <a:p>
            <a:r>
              <a:rPr lang="ru-RU" sz="1600" dirty="0" smtClean="0">
                <a:cs typeface="Andalus" panose="02020603050405020304" pitchFamily="18" charset="-78"/>
              </a:rPr>
              <a:t>И будет смело жизнь людей спасать!</a:t>
            </a:r>
          </a:p>
          <a:p>
            <a:endParaRPr lang="ru-RU" sz="1600" dirty="0">
              <a:cs typeface="Andalus" panose="02020603050405020304" pitchFamily="18" charset="-78"/>
            </a:endParaRPr>
          </a:p>
          <a:p>
            <a:r>
              <a:rPr lang="ru-RU" sz="1600" dirty="0" smtClean="0">
                <a:cs typeface="Andalus" panose="02020603050405020304" pitchFamily="18" charset="-78"/>
              </a:rPr>
              <a:t>А может ты давно мечтаешь,</a:t>
            </a:r>
          </a:p>
          <a:p>
            <a:r>
              <a:rPr lang="ru-RU" sz="1600" dirty="0" smtClean="0">
                <a:cs typeface="Andalus" panose="02020603050405020304" pitchFamily="18" charset="-78"/>
              </a:rPr>
              <a:t>Чтоб все здоровы были на Земле!</a:t>
            </a:r>
          </a:p>
          <a:p>
            <a:r>
              <a:rPr lang="ru-RU" sz="1600" dirty="0" smtClean="0">
                <a:cs typeface="Andalus" panose="02020603050405020304" pitchFamily="18" charset="-78"/>
              </a:rPr>
              <a:t>Тогда ты точно будешь доктор,</a:t>
            </a:r>
          </a:p>
          <a:p>
            <a:r>
              <a:rPr lang="ru-RU" sz="1600" dirty="0" smtClean="0">
                <a:cs typeface="Andalus" panose="02020603050405020304" pitchFamily="18" charset="-78"/>
              </a:rPr>
              <a:t>И в раз прививки все отменишь детворе..</a:t>
            </a:r>
          </a:p>
          <a:p>
            <a:endParaRPr lang="ru-RU" sz="1600" dirty="0">
              <a:cs typeface="Andalus" panose="02020603050405020304" pitchFamily="18" charset="-78"/>
            </a:endParaRPr>
          </a:p>
          <a:p>
            <a:r>
              <a:rPr lang="ru-RU" sz="1600" dirty="0" smtClean="0">
                <a:cs typeface="Andalus" panose="02020603050405020304" pitchFamily="18" charset="-78"/>
              </a:rPr>
              <a:t>Дорожек много-выбирай любую,</a:t>
            </a:r>
          </a:p>
          <a:p>
            <a:r>
              <a:rPr lang="ru-RU" sz="1600" dirty="0" smtClean="0">
                <a:cs typeface="Andalus" panose="02020603050405020304" pitchFamily="18" charset="-78"/>
              </a:rPr>
              <a:t>И пусть исполнится мечта твоя,</a:t>
            </a:r>
          </a:p>
          <a:p>
            <a:r>
              <a:rPr lang="ru-RU" sz="1600" dirty="0" smtClean="0">
                <a:cs typeface="Andalus" panose="02020603050405020304" pitchFamily="18" charset="-78"/>
              </a:rPr>
              <a:t>Но только не спеши, подумай,</a:t>
            </a:r>
          </a:p>
          <a:p>
            <a:r>
              <a:rPr lang="ru-RU" sz="1600" dirty="0" smtClean="0">
                <a:cs typeface="Andalus" panose="02020603050405020304" pitchFamily="18" charset="-78"/>
              </a:rPr>
              <a:t>Какое дело будет радовать тебя!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203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Врач или доктор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1026" name="Picture 2" descr="Иллюстрация 13 из 16 для Рассказы по картинкам: Профессии Лабиринт - книги. Источник: Lyaka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3109982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2553376"/>
            <a:ext cx="4032448" cy="1500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/>
                </a:solidFill>
              </a:rPr>
              <a:t>Лечит, выпишет лекарство,</a:t>
            </a:r>
          </a:p>
          <a:p>
            <a:r>
              <a:rPr lang="ru-RU" b="1" dirty="0">
                <a:solidFill>
                  <a:schemeClr val="accent4"/>
                </a:solidFill>
              </a:rPr>
              <a:t>Будешь ты всегда здоров!</a:t>
            </a:r>
          </a:p>
          <a:p>
            <a:r>
              <a:rPr lang="ru-RU" b="1" dirty="0">
                <a:solidFill>
                  <a:schemeClr val="accent4"/>
                </a:solidFill>
              </a:rPr>
              <a:t>Чтоб не мучили болезни, </a:t>
            </a:r>
          </a:p>
          <a:p>
            <a:r>
              <a:rPr lang="ru-RU" b="1" dirty="0">
                <a:solidFill>
                  <a:schemeClr val="accent4"/>
                </a:solidFill>
              </a:rPr>
              <a:t>Не забудь про докторов!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b="1" dirty="0">
              <a:solidFill>
                <a:schemeClr val="accent4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7065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Повар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Презентация профессии &quot; ссылка на скачи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672408" cy="4495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6" y="2828836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/>
                </a:solidFill>
              </a:rPr>
              <a:t>Кто готовит, варит, жарит, </a:t>
            </a:r>
          </a:p>
          <a:p>
            <a:r>
              <a:rPr lang="ru-RU" b="1" dirty="0">
                <a:solidFill>
                  <a:schemeClr val="accent4"/>
                </a:solidFill>
              </a:rPr>
              <a:t>Повар-все ребята знают!</a:t>
            </a:r>
          </a:p>
          <a:p>
            <a:r>
              <a:rPr lang="ru-RU" b="1" dirty="0">
                <a:solidFill>
                  <a:schemeClr val="accent4"/>
                </a:solidFill>
              </a:rPr>
              <a:t>Вкусно, сытно всех накормит</a:t>
            </a:r>
          </a:p>
          <a:p>
            <a:r>
              <a:rPr lang="ru-RU" b="1" dirty="0">
                <a:solidFill>
                  <a:schemeClr val="accent4"/>
                </a:solidFill>
              </a:rPr>
              <a:t>Не останется голодных!</a:t>
            </a:r>
          </a:p>
        </p:txBody>
      </p:sp>
    </p:spTree>
    <p:extLst>
      <p:ext uri="{BB962C8B-B14F-4D97-AF65-F5344CB8AC3E}">
        <p14:creationId xmlns:p14="http://schemas.microsoft.com/office/powerpoint/2010/main" val="3728057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/>
                </a:solidFill>
              </a:rPr>
              <a:t>Строитель</a:t>
            </a:r>
            <a:endParaRPr lang="ru-RU" dirty="0">
              <a:solidFill>
                <a:schemeClr val="accent5"/>
              </a:solidFill>
            </a:endParaRPr>
          </a:p>
        </p:txBody>
      </p:sp>
      <p:pic>
        <p:nvPicPr>
          <p:cNvPr id="3074" name="Picture 2" descr="@дневники - sine ira et studi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3541094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2828836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/>
                </a:solidFill>
              </a:rPr>
              <a:t>Кирпичи, бетон, песок,</a:t>
            </a:r>
          </a:p>
          <a:p>
            <a:r>
              <a:rPr lang="ru-RU" b="1" dirty="0">
                <a:solidFill>
                  <a:schemeClr val="accent4"/>
                </a:solidFill>
              </a:rPr>
              <a:t>Будет дом построен в срок.</a:t>
            </a:r>
          </a:p>
          <a:p>
            <a:r>
              <a:rPr lang="ru-RU" b="1" dirty="0">
                <a:solidFill>
                  <a:schemeClr val="accent4"/>
                </a:solidFill>
              </a:rPr>
              <a:t>В оранжевой он каске,</a:t>
            </a:r>
          </a:p>
          <a:p>
            <a:r>
              <a:rPr lang="ru-RU" b="1" dirty="0">
                <a:solidFill>
                  <a:schemeClr val="accent4"/>
                </a:solidFill>
              </a:rPr>
              <a:t>На стройке ведь опасно!</a:t>
            </a:r>
          </a:p>
        </p:txBody>
      </p:sp>
    </p:spTree>
    <p:extLst>
      <p:ext uri="{BB962C8B-B14F-4D97-AF65-F5344CB8AC3E}">
        <p14:creationId xmlns:p14="http://schemas.microsoft.com/office/powerpoint/2010/main" val="807748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Водитель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10242" name="Picture 2" descr="Музыка в стиле Шансон (Страница 804) MP3SORT.BIZ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4442664" cy="380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2828836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/>
                </a:solidFill>
              </a:rPr>
              <a:t>Он все время за рулем,</a:t>
            </a:r>
          </a:p>
          <a:p>
            <a:r>
              <a:rPr lang="ru-RU" b="1" dirty="0">
                <a:solidFill>
                  <a:schemeClr val="accent4"/>
                </a:solidFill>
              </a:rPr>
              <a:t>Возит все что нужно, он,</a:t>
            </a:r>
          </a:p>
          <a:p>
            <a:r>
              <a:rPr lang="ru-RU" b="1" dirty="0">
                <a:solidFill>
                  <a:schemeClr val="accent4"/>
                </a:solidFill>
              </a:rPr>
              <a:t>Кто это? Скажите?</a:t>
            </a:r>
          </a:p>
          <a:p>
            <a:r>
              <a:rPr lang="ru-RU" b="1" dirty="0">
                <a:solidFill>
                  <a:schemeClr val="accent4"/>
                </a:solidFill>
              </a:rPr>
              <a:t>Может быть…(водитель).</a:t>
            </a:r>
          </a:p>
        </p:txBody>
      </p:sp>
    </p:spTree>
    <p:extLst>
      <p:ext uri="{BB962C8B-B14F-4D97-AF65-F5344CB8AC3E}">
        <p14:creationId xmlns:p14="http://schemas.microsoft.com/office/powerpoint/2010/main" val="737997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Почтальон</a:t>
            </a:r>
            <a:endParaRPr lang="ru-RU" dirty="0"/>
          </a:p>
        </p:txBody>
      </p:sp>
      <p:pic>
        <p:nvPicPr>
          <p:cNvPr id="4098" name="Picture 2" descr="vest_nik - Просмотр профиля - Форумы на Sportbox.ru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441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6" y="2690336"/>
            <a:ext cx="3528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/>
                </a:solidFill>
              </a:rPr>
              <a:t>Письма, телеграммы,</a:t>
            </a:r>
          </a:p>
          <a:p>
            <a:r>
              <a:rPr lang="ru-RU" b="1" dirty="0">
                <a:solidFill>
                  <a:schemeClr val="accent4"/>
                </a:solidFill>
              </a:rPr>
              <a:t>Газеты и журналы.</a:t>
            </a:r>
          </a:p>
          <a:p>
            <a:r>
              <a:rPr lang="ru-RU" b="1" dirty="0">
                <a:solidFill>
                  <a:schemeClr val="accent4"/>
                </a:solidFill>
              </a:rPr>
              <a:t>Знает город, каждый дом,</a:t>
            </a:r>
          </a:p>
          <a:p>
            <a:r>
              <a:rPr lang="ru-RU" b="1" dirty="0">
                <a:solidFill>
                  <a:schemeClr val="accent4"/>
                </a:solidFill>
              </a:rPr>
              <a:t>Это дети - почтальон.</a:t>
            </a:r>
          </a:p>
          <a:p>
            <a:r>
              <a:rPr lang="ru-RU" b="1" dirty="0">
                <a:solidFill>
                  <a:schemeClr val="accent4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90913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Дворник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6146" name="Picture 2" descr="keelenurk / Професси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4877114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32040" y="2828836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/>
                </a:solidFill>
              </a:rPr>
              <a:t>Кто наводит чистоту?</a:t>
            </a:r>
          </a:p>
          <a:p>
            <a:r>
              <a:rPr lang="ru-RU" b="1" dirty="0">
                <a:solidFill>
                  <a:schemeClr val="accent4"/>
                </a:solidFill>
              </a:rPr>
              <a:t>Чистит снег, метет листву?</a:t>
            </a:r>
          </a:p>
          <a:p>
            <a:r>
              <a:rPr lang="ru-RU" b="1" dirty="0">
                <a:solidFill>
                  <a:schemeClr val="accent4"/>
                </a:solidFill>
              </a:rPr>
              <a:t>Яркий у него жилет,</a:t>
            </a:r>
          </a:p>
          <a:p>
            <a:r>
              <a:rPr lang="ru-RU" b="1" dirty="0">
                <a:solidFill>
                  <a:schemeClr val="accent4"/>
                </a:solidFill>
              </a:rPr>
              <a:t>Это –дворник, спору нет!</a:t>
            </a:r>
          </a:p>
        </p:txBody>
      </p:sp>
    </p:spTree>
    <p:extLst>
      <p:ext uri="{BB962C8B-B14F-4D97-AF65-F5344CB8AC3E}">
        <p14:creationId xmlns:p14="http://schemas.microsoft.com/office/powerpoint/2010/main" val="3436862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Продавец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9218" name="Picture 2" descr="Назар Худае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124744"/>
            <a:ext cx="5905500" cy="45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08104" y="2828836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/>
                </a:solidFill>
              </a:rPr>
              <a:t>Продает любой товар,</a:t>
            </a:r>
          </a:p>
          <a:p>
            <a:r>
              <a:rPr lang="ru-RU" b="1" dirty="0">
                <a:solidFill>
                  <a:schemeClr val="accent4"/>
                </a:solidFill>
              </a:rPr>
              <a:t>Овощи и фрукты, разные продукты.</a:t>
            </a:r>
          </a:p>
          <a:p>
            <a:r>
              <a:rPr lang="ru-RU" b="1" dirty="0">
                <a:solidFill>
                  <a:schemeClr val="accent4"/>
                </a:solidFill>
              </a:rPr>
              <a:t>В кассе цифры набирает</a:t>
            </a:r>
          </a:p>
          <a:p>
            <a:r>
              <a:rPr lang="ru-RU" b="1" dirty="0">
                <a:solidFill>
                  <a:schemeClr val="accent4"/>
                </a:solidFill>
              </a:rPr>
              <a:t>Чек давать не забывает!</a:t>
            </a:r>
          </a:p>
        </p:txBody>
      </p:sp>
    </p:spTree>
    <p:extLst>
      <p:ext uri="{BB962C8B-B14F-4D97-AF65-F5344CB8AC3E}">
        <p14:creationId xmlns:p14="http://schemas.microsoft.com/office/powerpoint/2010/main" val="1605252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</TotalTime>
  <Words>386</Words>
  <Application>Microsoft Office PowerPoint</Application>
  <PresentationFormat>Экран (4:3)</PresentationFormat>
  <Paragraphs>85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Такие разные профессии</vt:lpstr>
      <vt:lpstr> </vt:lpstr>
      <vt:lpstr>Врач или доктор</vt:lpstr>
      <vt:lpstr>Повар</vt:lpstr>
      <vt:lpstr>Строитель</vt:lpstr>
      <vt:lpstr>Водитель</vt:lpstr>
      <vt:lpstr>Почтальон</vt:lpstr>
      <vt:lpstr>Дворник</vt:lpstr>
      <vt:lpstr>Продавец</vt:lpstr>
      <vt:lpstr>Полицейский</vt:lpstr>
      <vt:lpstr>Парикмахер</vt:lpstr>
      <vt:lpstr>Давайте поиграем? Чьи это атрибуты?</vt:lpstr>
      <vt:lpstr>Презентация PowerPoint</vt:lpstr>
      <vt:lpstr>Загадки: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Такие разные профессии</dc:title>
  <dc:creator>user</dc:creator>
  <cp:lastModifiedBy>user</cp:lastModifiedBy>
  <cp:revision>14</cp:revision>
  <dcterms:created xsi:type="dcterms:W3CDTF">2015-01-20T16:45:57Z</dcterms:created>
  <dcterms:modified xsi:type="dcterms:W3CDTF">2015-01-24T16:07:05Z</dcterms:modified>
</cp:coreProperties>
</file>