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9" r:id="rId1"/>
  </p:sldMasterIdLst>
  <p:sldIdLst>
    <p:sldId id="256" r:id="rId2"/>
    <p:sldId id="262" r:id="rId3"/>
    <p:sldId id="259" r:id="rId4"/>
    <p:sldId id="260" r:id="rId5"/>
    <p:sldId id="257" r:id="rId6"/>
    <p:sldId id="258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b="0" i="0" dirty="0" smtClean="0">
                <a:effectLst/>
              </a:rPr>
              <a:t>number of inhabitants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number of inhabitants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1939</c:v>
                </c:pt>
                <c:pt idx="1">
                  <c:v>1970</c:v>
                </c:pt>
                <c:pt idx="2">
                  <c:v>1989</c:v>
                </c:pt>
                <c:pt idx="3">
                  <c:v>2000</c:v>
                </c:pt>
                <c:pt idx="4">
                  <c:v>2005</c:v>
                </c:pt>
                <c:pt idx="5">
                  <c:v>2008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19000</c:v>
                </c:pt>
                <c:pt idx="1">
                  <c:v>59340</c:v>
                </c:pt>
                <c:pt idx="2">
                  <c:v>74476</c:v>
                </c:pt>
                <c:pt idx="3">
                  <c:v>65600</c:v>
                </c:pt>
                <c:pt idx="4">
                  <c:v>67900</c:v>
                </c:pt>
                <c:pt idx="5">
                  <c:v>66500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23264"/>
        <c:axId val="78924800"/>
      </c:barChart>
      <c:catAx>
        <c:axId val="789232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8924800"/>
        <c:crosses val="autoZero"/>
        <c:auto val="1"/>
        <c:lblAlgn val="ctr"/>
        <c:lblOffset val="100"/>
        <c:noMultiLvlLbl val="0"/>
      </c:catAx>
      <c:valAx>
        <c:axId val="7892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8923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26BC-8E78-4CCF-A7B2-8DF8460C404D}" type="datetime1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2853-67FE-4B33-8352-7E4108629A36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43FD-ABDB-43CF-A014-C9419E2A3211}" type="datetime1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50A7-F2AC-4A3A-BAC6-4433188AF404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E-30D6-45E9-9828-9A90A2D6DF6D}" type="datetime1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03B8-852C-4305-A8B5-259A7A1815FE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25EA-66B7-4B75-BC7E-E841861BC2EE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081B-7565-4E7A-9F9F-F1076E2DDB85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8A-3A4F-4E6B-B567-EC8C4C5EF7EB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08A9-3E88-45E3-A460-6C4313B1A85D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121CF1C-1A92-4FD7-820B-88967322F7A9}" type="datetime1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48785BE-30D6-45E9-9828-9A90A2D6DF6D}" type="datetime1">
              <a:rPr lang="en-US" smtClean="0"/>
              <a:pPr/>
              <a:t>11/12/2014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92D050"/>
                </a:solidFill>
              </a:rPr>
              <a:t>The </a:t>
            </a:r>
            <a:r>
              <a:rPr lang="en-US" u="sng" dirty="0">
                <a:solidFill>
                  <a:srgbClr val="92D050"/>
                </a:solidFill>
              </a:rPr>
              <a:t>city </a:t>
            </a:r>
            <a:r>
              <a:rPr lang="en-US" u="sng" dirty="0" err="1">
                <a:solidFill>
                  <a:srgbClr val="92D050"/>
                </a:solidFill>
              </a:rPr>
              <a:t>Stupino</a:t>
            </a:r>
            <a:endParaRPr lang="ru-RU" u="sng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</a:t>
            </a:r>
            <a:r>
              <a:rPr lang="ru-RU" b="1" dirty="0" smtClean="0"/>
              <a:t>зентация Дронова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871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88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5"/>
                </a:solidFill>
              </a:rPr>
              <a:t>Stupino</a:t>
            </a:r>
            <a:endParaRPr lang="en-US" sz="3600" dirty="0">
              <a:solidFill>
                <a:schemeClr val="accent5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7517"/>
            <a:ext cx="2733424" cy="1872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871" y="1136012"/>
            <a:ext cx="2727960" cy="36652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99725"/>
            <a:ext cx="2730247" cy="183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476672"/>
            <a:ext cx="2141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 our city many trees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62" y="3762264"/>
            <a:ext cx="3953316" cy="27607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40572"/>
            <a:ext cx="4229234" cy="282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4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41434"/>
            <a:ext cx="29963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</a:rPr>
              <a:t>We are very </a:t>
            </a:r>
            <a:r>
              <a:rPr lang="en-US" sz="3200" b="1" i="1" dirty="0" smtClean="0">
                <a:solidFill>
                  <a:srgbClr val="FF0000"/>
                </a:solidFill>
              </a:rPr>
              <a:t>sport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33" y="1196752"/>
            <a:ext cx="705678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19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P</a:t>
            </a:r>
            <a:r>
              <a:rPr lang="en-US" b="0" dirty="0" smtClean="0"/>
              <a:t>alace </a:t>
            </a:r>
            <a:r>
              <a:rPr lang="en-US" b="0" dirty="0"/>
              <a:t>of culture</a:t>
            </a:r>
            <a:br>
              <a:rPr lang="en-US" b="0" dirty="0"/>
            </a:br>
            <a:endParaRPr lang="ru-RU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96752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32133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29639481"/>
              </p:ext>
            </p:extLst>
          </p:nvPr>
        </p:nvGraphicFramePr>
        <p:xfrm>
          <a:off x="1524000" y="1052736"/>
          <a:ext cx="6096000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4163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2339752" y="1412776"/>
            <a:ext cx="4248472" cy="396044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404664"/>
            <a:ext cx="70542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1805CB"/>
                </a:solidFill>
              </a:rPr>
              <a:t>Thank you for your </a:t>
            </a:r>
            <a:r>
              <a:rPr lang="en-US" sz="4800" dirty="0" smtClean="0">
                <a:solidFill>
                  <a:srgbClr val="1805CB"/>
                </a:solidFill>
              </a:rPr>
              <a:t>attention</a:t>
            </a:r>
            <a:endParaRPr lang="ru-RU" sz="4800" dirty="0" smtClean="0">
              <a:solidFill>
                <a:srgbClr val="1805CB"/>
              </a:solidFill>
            </a:endParaRPr>
          </a:p>
          <a:p>
            <a:endParaRPr lang="ru-RU" sz="4800" dirty="0">
              <a:solidFill>
                <a:srgbClr val="1805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73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137</TotalTime>
  <Words>28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The city Stupino</vt:lpstr>
      <vt:lpstr>Презентация PowerPoint</vt:lpstr>
      <vt:lpstr>Презентация PowerPoint</vt:lpstr>
      <vt:lpstr>Презентация PowerPoint</vt:lpstr>
      <vt:lpstr>Palace of culture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city Stupino</dc:title>
  <dc:creator>Admin</dc:creator>
  <cp:lastModifiedBy>Admin</cp:lastModifiedBy>
  <cp:revision>13</cp:revision>
  <dcterms:created xsi:type="dcterms:W3CDTF">2014-11-11T17:01:27Z</dcterms:created>
  <dcterms:modified xsi:type="dcterms:W3CDTF">2014-11-12T08:12:06Z</dcterms:modified>
</cp:coreProperties>
</file>