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6" r:id="rId7"/>
    <p:sldId id="267" r:id="rId8"/>
    <p:sldId id="269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F5DD5-1A4F-4FC0-B150-9A58CCDB3C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34779F-904C-4CBC-BC84-3EEFF06171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1AFE4-C67E-47B2-B1FD-A45F5732D1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76E04-97C6-4B6A-B940-6BAAE3D00A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A8A183-BEE6-44DE-A0FC-737D116EC8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56D102-DA79-4043-9C10-B57B987BA6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84DF5-7011-49A0-84C6-C67514E72E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F6F40-847D-4528-B55C-F3F63C667E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BB47C-4278-4A34-A8FF-38563CE01F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E1296C-3D05-43AD-A23D-AA28F71238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00DCA9-B124-47AC-825F-E312B34469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BACA707-5BD0-40CD-B9E3-954097B6486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62757" y="1196752"/>
            <a:ext cx="8218487" cy="10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Подарок маме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Calligraph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Calligraph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5263480" y="3501008"/>
            <a:ext cx="3880520" cy="15639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itchFamily="18" charset="0"/>
                <a:ea typeface="+mn-ea"/>
                <a:cs typeface="Aharoni" pitchFamily="2" charset="-79"/>
              </a:rPr>
              <a:t>Проектная работа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i="1" dirty="0" smtClean="0">
                <a:latin typeface="Constantia" pitchFamily="18" charset="0"/>
                <a:cs typeface="Aharoni" pitchFamily="2" charset="-79"/>
              </a:rPr>
              <a:t>Ученика </a:t>
            </a:r>
            <a:r>
              <a:rPr lang="ru-RU" sz="2000" b="1" i="1" dirty="0" smtClean="0">
                <a:latin typeface="Constantia" pitchFamily="18" charset="0"/>
                <a:cs typeface="Aharoni" pitchFamily="2" charset="-79"/>
              </a:rPr>
              <a:t>3 </a:t>
            </a:r>
            <a:r>
              <a:rPr lang="ru-RU" sz="2000" b="1" i="1" dirty="0" smtClean="0">
                <a:latin typeface="Constantia" pitchFamily="18" charset="0"/>
                <a:cs typeface="Aharoni" pitchFamily="2" charset="-79"/>
              </a:rPr>
              <a:t>класса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itchFamily="18" charset="0"/>
                <a:ea typeface="+mn-ea"/>
                <a:cs typeface="Aharoni" pitchFamily="2" charset="-79"/>
              </a:rPr>
              <a:t>Климова</a:t>
            </a:r>
            <a:r>
              <a:rPr kumimoji="0" lang="ru-RU" sz="2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itchFamily="18" charset="0"/>
                <a:ea typeface="+mn-ea"/>
                <a:cs typeface="Aharoni" pitchFamily="2" charset="-79"/>
              </a:rPr>
              <a:t> Ильи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i="1" baseline="0" dirty="0" smtClean="0">
                <a:latin typeface="Constantia" pitchFamily="18" charset="0"/>
                <a:cs typeface="Aharoni" pitchFamily="2" charset="-79"/>
              </a:rPr>
              <a:t>Руководитель</a:t>
            </a:r>
            <a:r>
              <a:rPr lang="ru-RU" sz="2000" b="1" i="1" dirty="0" smtClean="0">
                <a:latin typeface="Constantia" pitchFamily="18" charset="0"/>
                <a:cs typeface="Aharoni" pitchFamily="2" charset="-79"/>
              </a:rPr>
              <a:t>: Бойко Галина Александровна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tantia" pitchFamily="18" charset="0"/>
              <a:ea typeface="+mn-ea"/>
              <a:cs typeface="Aharoni" pitchFamily="2" charset="-79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771800" y="6065912"/>
            <a:ext cx="3880520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smtClean="0">
                <a:latin typeface="Constantia" pitchFamily="18" charset="0"/>
                <a:cs typeface="Aharoni" pitchFamily="2" charset="-79"/>
              </a:rPr>
              <a:t>с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itchFamily="18" charset="0"/>
                <a:ea typeface="+mn-ea"/>
                <a:cs typeface="Aharoni" pitchFamily="2" charset="-79"/>
              </a:rPr>
              <a:t>.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itchFamily="18" charset="0"/>
                <a:ea typeface="+mn-ea"/>
                <a:cs typeface="Aharoni" pitchFamily="2" charset="-79"/>
              </a:rPr>
              <a:t>Катравож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tantia" pitchFamily="18" charset="0"/>
              <a:ea typeface="+mn-ea"/>
              <a:cs typeface="Aharoni" pitchFamily="2" charset="-79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smtClean="0">
                <a:latin typeface="Constantia" pitchFamily="18" charset="0"/>
                <a:cs typeface="Aharoni" pitchFamily="2" charset="-79"/>
              </a:rPr>
              <a:t>2013 </a:t>
            </a:r>
            <a:r>
              <a:rPr lang="ru-RU" sz="2000" b="1" dirty="0" smtClean="0">
                <a:latin typeface="Constantia" pitchFamily="18" charset="0"/>
                <a:cs typeface="Aharoni" pitchFamily="2" charset="-79"/>
              </a:rPr>
              <a:t>год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tantia" pitchFamily="18" charset="0"/>
              <a:ea typeface="+mn-ea"/>
              <a:cs typeface="Aharoni" pitchFamily="2" charset="-79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tantia" pitchFamily="18" charset="0"/>
              <a:ea typeface="+mn-ea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51520" y="530667"/>
            <a:ext cx="864096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08150" marR="0" lvl="0" indent="-17081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1978025" algn="l"/>
              </a:tabLst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ahoma" pitchFamily="34" charset="0"/>
              </a:rPr>
              <a:t>Цель:</a:t>
            </a:r>
            <a:r>
              <a:rPr kumimoji="0" lang="ru-RU" sz="3600" b="1" i="0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ahoma" pitchFamily="34" charset="0"/>
              </a:rPr>
              <a:t> </a:t>
            </a:r>
          </a:p>
          <a:p>
            <a:pPr marL="1708150" marR="0" lvl="0" indent="-17081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1978025" algn="l"/>
              </a:tabLst>
            </a:pPr>
            <a:endParaRPr lang="ru-RU" sz="3600" b="1" dirty="0">
              <a:solidFill>
                <a:srgbClr val="FF0000"/>
              </a:solidFill>
              <a:latin typeface="+mj-lt"/>
              <a:ea typeface="Times New Roman" pitchFamily="18" charset="0"/>
              <a:cs typeface="Tahoma" pitchFamily="34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49263" algn="l"/>
                <a:tab pos="1978025" algn="l"/>
              </a:tabLst>
            </a:pPr>
            <a:r>
              <a:rPr kumimoji="0" lang="ru-RU" sz="2800" b="1" i="0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Times New Roman" pitchFamily="18" charset="0"/>
                <a:cs typeface="Tahoma" pitchFamily="34" charset="0"/>
              </a:rPr>
              <a:t>сделать поделку-цветочек, которая   может быть подарком для мамы.</a:t>
            </a:r>
          </a:p>
          <a:p>
            <a:pPr marL="269875" marR="0" lvl="0" indent="-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+mj-lt"/>
              <a:ea typeface="Times New Roman" pitchFamily="18" charset="0"/>
              <a:cs typeface="Tahom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ahoma" pitchFamily="34" charset="0"/>
              </a:rPr>
              <a:t>Задачи: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ahom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Times New Roman" pitchFamily="18" charset="0"/>
                <a:cs typeface="Tahoma" pitchFamily="34" charset="0"/>
              </a:rPr>
              <a:t>1. Подготовить для работы необходимые материалы;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+mj-lt"/>
              <a:ea typeface="Times New Roman" pitchFamily="18" charset="0"/>
              <a:cs typeface="Tahoma" pitchFamily="34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Times New Roman" pitchFamily="18" charset="0"/>
                <a:cs typeface="Tahoma" pitchFamily="34" charset="0"/>
              </a:rPr>
              <a:t>2. Сделать лепесточки, шарики;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tabLst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Times New Roman" pitchFamily="18" charset="0"/>
                <a:cs typeface="Tahoma" pitchFamily="34" charset="0"/>
              </a:rPr>
              <a:t>3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Times New Roman" pitchFamily="18" charset="0"/>
                <a:cs typeface="Tahoma" pitchFamily="34" charset="0"/>
              </a:rPr>
              <a:t>.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Times New Roman" pitchFamily="18" charset="0"/>
                <a:cs typeface="Tahoma" pitchFamily="34" charset="0"/>
              </a:rPr>
              <a:t>Из сделанных заготовок склеить цветок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Times New Roman" pitchFamily="18" charset="0"/>
                <a:cs typeface="Tahoma" pitchFamily="34" charset="0"/>
              </a:rPr>
              <a:t>.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tabLst/>
            </a:pPr>
            <a:endParaRPr lang="ru-RU" sz="2400" b="1" dirty="0" smtClean="0">
              <a:latin typeface="+mj-lt"/>
              <a:ea typeface="Times New Roman" pitchFamily="18" charset="0"/>
              <a:cs typeface="Tahoma" pitchFamily="34" charset="0"/>
            </a:endParaRPr>
          </a:p>
          <a:p>
            <a:pPr marL="342900" lvl="0" indent="-342900" algn="ctr"/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+mj-lt"/>
              <a:ea typeface="Times New Roman" pitchFamily="18" charset="0"/>
              <a:cs typeface="Tahom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2757" y="332656"/>
            <a:ext cx="8218487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sng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</a:rPr>
              <a:t> </a:t>
            </a:r>
            <a:r>
              <a:rPr kumimoji="0" lang="ru-RU" sz="4400" b="1" i="1" u="sng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</a:rPr>
              <a:t>Материалы для работы</a:t>
            </a:r>
            <a:r>
              <a:rPr lang="ru-RU" sz="4400" i="1" u="sng" kern="0" noProof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:</a:t>
            </a:r>
            <a:endParaRPr kumimoji="0" lang="ru-RU" sz="4400" b="0" i="1" u="sng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719138" marR="0" lvl="0" indent="-719138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r>
              <a:rPr lang="ru-RU" sz="3600" i="1" kern="0" dirty="0">
                <a:latin typeface="Monotype Corsiva" pitchFamily="66" charset="0"/>
              </a:rPr>
              <a:t>с</a:t>
            </a:r>
            <a:r>
              <a:rPr kumimoji="0" lang="ru-RU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алфетки</a:t>
            </a: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 разного цвета;</a:t>
            </a:r>
          </a:p>
          <a:p>
            <a:pPr marL="719138" marR="0" lvl="0" indent="-719138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r>
              <a:rPr lang="ru-RU" sz="3600" i="1" kern="0" dirty="0">
                <a:latin typeface="Monotype Corsiva" pitchFamily="66" charset="0"/>
              </a:rPr>
              <a:t>ц</a:t>
            </a:r>
            <a:r>
              <a:rPr kumimoji="0" lang="ru-RU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ветной</a:t>
            </a: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 картон;</a:t>
            </a:r>
          </a:p>
          <a:p>
            <a:pPr marL="719138" marR="0" lvl="0" indent="-719138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клей-карандаш;</a:t>
            </a:r>
          </a:p>
          <a:p>
            <a:pPr marL="719138" marR="0" lvl="0" indent="-719138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ножницы;</a:t>
            </a:r>
          </a:p>
          <a:p>
            <a:pPr marL="719138" marR="0" lvl="0" indent="-719138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</a:rPr>
              <a:t>простой карандаш.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Monotype Corsiva" pitchFamily="66" charset="0"/>
            </a:endParaRPr>
          </a:p>
        </p:txBody>
      </p:sp>
      <p:pic>
        <p:nvPicPr>
          <p:cNvPr id="9218" name="Picture 2" descr="C:\Users\User\Desktop\Аппликация\P20202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060848"/>
            <a:ext cx="4621021" cy="34657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1196752"/>
            <a:ext cx="4824536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Возьмем столовую салфетку, состоящую из трёх слоёв. Отрываем по маленькому кусочку от салфетки.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</a:endParaRPr>
          </a:p>
        </p:txBody>
      </p:sp>
      <p:pic>
        <p:nvPicPr>
          <p:cNvPr id="4100" name="Picture 4" descr="C:\Users\User\Desktop\Аппликация\P20202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32656"/>
            <a:ext cx="3945632" cy="29592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51520" y="260648"/>
            <a:ext cx="5220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Начинаем работу…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427984" y="4221088"/>
            <a:ext cx="421196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Из оторванных кусочков салфетки катаем маленькие шарики.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itchFamily="18" charset="0"/>
            </a:endParaRPr>
          </a:p>
        </p:txBody>
      </p:sp>
      <p:pic>
        <p:nvPicPr>
          <p:cNvPr id="4102" name="Picture 6" descr="C:\Users\User\Desktop\Аппликация\P20203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219872"/>
            <a:ext cx="4392488" cy="32943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427984" y="764704"/>
            <a:ext cx="4474642" cy="15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cs typeface="Aharoni" pitchFamily="2" charset="-79"/>
              </a:rPr>
              <a:t>Чтобы сделать листочки, возьмем полоски зеленой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cs typeface="Aharoni" pitchFamily="2" charset="-79"/>
              </a:rPr>
              <a:t>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cs typeface="Aharoni" pitchFamily="2" charset="-79"/>
              </a:rPr>
              <a:t>бумаги сложим пополам. Отрежем уголки.</a:t>
            </a:r>
          </a:p>
        </p:txBody>
      </p:sp>
      <p:pic>
        <p:nvPicPr>
          <p:cNvPr id="5124" name="Picture 4" descr="C:\Users\User\Desktop\Аппликация\P20202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2939819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C:\Users\User\Desktop\Аппликация\P20202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1196752"/>
            <a:ext cx="2376264" cy="2552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51520" y="4077072"/>
            <a:ext cx="476287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Вырезаем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прожилки у листиков по частям. Делаем надрезы наискосок к линии сгиба, не дорезая до него.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Сделаем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 несколько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листочков.</a:t>
            </a:r>
          </a:p>
        </p:txBody>
      </p:sp>
      <p:pic>
        <p:nvPicPr>
          <p:cNvPr id="5127" name="Picture 7" descr="C:\Users\User\Desktop\Аппликация\P202029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564904"/>
            <a:ext cx="2784309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 descr="C:\Users\User\Desktop\Аппликация\P2020296.JPG"/>
          <p:cNvPicPr>
            <a:picLocks noChangeAspect="1" noChangeArrowheads="1"/>
          </p:cNvPicPr>
          <p:nvPr/>
        </p:nvPicPr>
        <p:blipFill>
          <a:blip r:embed="rId6" cstate="print">
            <a:lum contrast="10000"/>
          </a:blip>
          <a:srcRect/>
          <a:stretch>
            <a:fillRect/>
          </a:stretch>
        </p:blipFill>
        <p:spPr bwMode="auto">
          <a:xfrm>
            <a:off x="6084168" y="4437112"/>
            <a:ext cx="288032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79512" y="620688"/>
            <a:ext cx="53640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400" b="1" kern="0" dirty="0" smtClean="0">
                <a:latin typeface="Cambria" pitchFamily="18" charset="0"/>
              </a:rPr>
              <a:t>Картон </a:t>
            </a:r>
            <a:r>
              <a:rPr lang="ru-RU" sz="2400" b="1" kern="0" dirty="0">
                <a:latin typeface="Cambria" pitchFamily="18" charset="0"/>
              </a:rPr>
              <a:t>располагаем горизонтально и приклеиваем слева направо по диагонали зелёную полоску-стебелёк.</a:t>
            </a:r>
          </a:p>
        </p:txBody>
      </p:sp>
      <p:pic>
        <p:nvPicPr>
          <p:cNvPr id="10242" name="Picture 2" descr="C:\Users\User\Desktop\Аппликация\P20202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04664"/>
            <a:ext cx="2725198" cy="3633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211960" y="4581128"/>
            <a:ext cx="4680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kern="0" dirty="0">
                <a:latin typeface="Cambria" pitchFamily="18" charset="0"/>
              </a:rPr>
              <a:t>Располагаем листики по стеблю </a:t>
            </a:r>
            <a:r>
              <a:rPr lang="ru-RU" sz="2400" b="1" kern="0" dirty="0" smtClean="0">
                <a:latin typeface="Cambria" pitchFamily="18" charset="0"/>
              </a:rPr>
              <a:t> </a:t>
            </a:r>
            <a:r>
              <a:rPr lang="ru-RU" sz="2400" b="1" kern="0" dirty="0">
                <a:latin typeface="Cambria" pitchFamily="18" charset="0"/>
              </a:rPr>
              <a:t>и </a:t>
            </a:r>
            <a:r>
              <a:rPr lang="ru-RU" sz="2400" b="1" kern="0" dirty="0" smtClean="0">
                <a:latin typeface="Cambria" pitchFamily="18" charset="0"/>
              </a:rPr>
              <a:t>приклеиваем их</a:t>
            </a:r>
            <a:endParaRPr lang="ru-RU" sz="2400" b="1" dirty="0">
              <a:latin typeface="Cambria" pitchFamily="18" charset="0"/>
            </a:endParaRPr>
          </a:p>
        </p:txBody>
      </p:sp>
      <p:pic>
        <p:nvPicPr>
          <p:cNvPr id="10243" name="Picture 3" descr="C:\Users\User\Desktop\Аппликация\P20202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501008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Аппликация\P20203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88640"/>
            <a:ext cx="3657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79512" y="188640"/>
            <a:ext cx="4752528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>
              <a:spcBef>
                <a:spcPct val="20000"/>
              </a:spcBef>
              <a:defRPr/>
            </a:pPr>
            <a:r>
              <a:rPr lang="ru-RU" sz="2400" b="1" kern="0" dirty="0">
                <a:latin typeface="Cambria" pitchFamily="18" charset="0"/>
              </a:rPr>
              <a:t>В места между листиками наносим клей (в форме овала) и приклеиваем </a:t>
            </a:r>
            <a:r>
              <a:rPr lang="ru-RU" sz="2400" b="1" kern="0" dirty="0" smtClean="0">
                <a:latin typeface="Cambria" pitchFamily="18" charset="0"/>
              </a:rPr>
              <a:t>разноцветные шарики</a:t>
            </a:r>
            <a:endParaRPr lang="ru-RU" sz="2400" b="1" kern="0" dirty="0">
              <a:latin typeface="Cambria" pitchFamily="18" charset="0"/>
            </a:endParaRPr>
          </a:p>
          <a:p>
            <a:pPr marL="742950" lvl="0" indent="-742950">
              <a:spcBef>
                <a:spcPct val="20000"/>
              </a:spcBef>
              <a:defRPr/>
            </a:pPr>
            <a:r>
              <a:rPr lang="ru-RU" sz="2400" b="1" kern="0" dirty="0">
                <a:latin typeface="Cambria" pitchFamily="18" charset="0"/>
              </a:rPr>
              <a:t> </a:t>
            </a:r>
            <a:r>
              <a:rPr lang="ru-RU" sz="2400" b="1" kern="0" dirty="0" smtClean="0">
                <a:latin typeface="Cambria" pitchFamily="18" charset="0"/>
              </a:rPr>
              <a:t>Чем </a:t>
            </a:r>
            <a:r>
              <a:rPr lang="ru-RU" sz="2400" b="1" kern="0" dirty="0">
                <a:latin typeface="Cambria" pitchFamily="18" charset="0"/>
              </a:rPr>
              <a:t>больше шариков, тем пушистее </a:t>
            </a:r>
            <a:r>
              <a:rPr lang="ru-RU" sz="2400" b="1" kern="0" dirty="0" smtClean="0">
                <a:latin typeface="Cambria" pitchFamily="18" charset="0"/>
              </a:rPr>
              <a:t>будет наш цветок.</a:t>
            </a:r>
            <a:endParaRPr lang="ru-RU" sz="2400" b="1" kern="0" dirty="0">
              <a:latin typeface="Cambria" pitchFamily="18" charset="0"/>
            </a:endParaRPr>
          </a:p>
        </p:txBody>
      </p:sp>
      <p:pic>
        <p:nvPicPr>
          <p:cNvPr id="11267" name="Picture 3" descr="C:\Users\User\Desktop\Аппликация\P20203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212976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C:\Users\User\Desktop\Аппликация\P20203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789040"/>
            <a:ext cx="3816424" cy="286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4175448" y="2924944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Из этих же шариков сделать можно еще и рамочку</a:t>
            </a:r>
            <a:endParaRPr lang="ru-RU" sz="2400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620688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Cambria" pitchFamily="18" charset="0"/>
              </a:rPr>
              <a:t>И вот что у меня получилось!</a:t>
            </a:r>
            <a:endParaRPr lang="ru-RU" sz="3200" b="1" dirty="0">
              <a:latin typeface="Cambria" pitchFamily="18" charset="0"/>
            </a:endParaRPr>
          </a:p>
        </p:txBody>
      </p:sp>
      <p:pic>
        <p:nvPicPr>
          <p:cNvPr id="9" name="Picture 2" descr="C:\Users\User\Desktop\Аппликация\P2020326.JPG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827584" y="1988840"/>
            <a:ext cx="3024336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C:\Users\User\Desktop\Аппликация\P20203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564904"/>
            <a:ext cx="4161656" cy="31212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172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Галина</cp:lastModifiedBy>
  <cp:revision>19</cp:revision>
  <dcterms:created xsi:type="dcterms:W3CDTF">2007-11-03T20:48:19Z</dcterms:created>
  <dcterms:modified xsi:type="dcterms:W3CDTF">2015-01-19T17:50:46Z</dcterms:modified>
</cp:coreProperties>
</file>