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360707D-9ACD-458E-9F72-88A71FB47E3E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1A8DBEA-215F-4C34-BAE9-A760B48EC9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60707D-9ACD-458E-9F72-88A71FB47E3E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A8DBEA-215F-4C34-BAE9-A760B48EC9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360707D-9ACD-458E-9F72-88A71FB47E3E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1A8DBEA-215F-4C34-BAE9-A760B48EC9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60707D-9ACD-458E-9F72-88A71FB47E3E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A8DBEA-215F-4C34-BAE9-A760B48EC9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360707D-9ACD-458E-9F72-88A71FB47E3E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1A8DBEA-215F-4C34-BAE9-A760B48EC9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60707D-9ACD-458E-9F72-88A71FB47E3E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A8DBEA-215F-4C34-BAE9-A760B48EC9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60707D-9ACD-458E-9F72-88A71FB47E3E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A8DBEA-215F-4C34-BAE9-A760B48EC9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60707D-9ACD-458E-9F72-88A71FB47E3E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A8DBEA-215F-4C34-BAE9-A760B48EC9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360707D-9ACD-458E-9F72-88A71FB47E3E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A8DBEA-215F-4C34-BAE9-A760B48EC9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60707D-9ACD-458E-9F72-88A71FB47E3E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A8DBEA-215F-4C34-BAE9-A760B48EC9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60707D-9ACD-458E-9F72-88A71FB47E3E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A8DBEA-215F-4C34-BAE9-A760B48EC9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360707D-9ACD-458E-9F72-88A71FB47E3E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1A8DBEA-215F-4C34-BAE9-A760B48EC9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785794"/>
            <a:ext cx="7772400" cy="2071702"/>
          </a:xfrm>
        </p:spPr>
        <p:txBody>
          <a:bodyPr>
            <a:noAutofit/>
          </a:bodyPr>
          <a:lstStyle/>
          <a:p>
            <a:pPr algn="ctr"/>
            <a:r>
              <a:rPr lang="ru-RU" sz="48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"В мире профессий"</a:t>
            </a:r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3685032"/>
            <a:ext cx="7307152" cy="2458612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 меня растут года</a:t>
            </a:r>
            <a:b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Будет мне семнадцать</a:t>
            </a:r>
            <a:b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Где работать мне тогда?</a:t>
            </a:r>
            <a:b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Чем заниматься</a:t>
            </a:r>
            <a:r>
              <a:rPr lang="ru-RU" dirty="0" smtClean="0">
                <a:solidFill>
                  <a:schemeClr val="bg1"/>
                </a:solidFill>
              </a:rPr>
              <a:t>?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&amp;Fcy;&amp;iecy;&amp;scy;&amp;tcy;&amp;icy;&amp;vcy;&amp;acy;&amp;lcy;&amp;softcy; &quot;&amp;Dcy;&amp;acy;&amp;lcy;&amp;softcy;&amp;ncy;&amp;iecy;&amp;vcy;&amp;ocy;&amp;scy;&amp;tcy;&amp;ocy;&amp;chcy;&amp;ncy;&amp;ycy;&amp;jcy; &amp;Acy;&amp;rcy;&amp;bcy;&amp;acy;&amp;tcy;&quot; - &amp;vcy;&amp;ocy;&amp;zcy;&amp;mcy;&amp;ocy;&amp;zhcy;&amp;ncy;&amp;ocy;&amp;scy;&amp;tcy;&amp;softcy; &amp;tcy;&amp;acy;&amp;lcy;&amp;acy;&amp;ncy;&amp;tcy;&amp;lcy;&amp;icy;&amp;vcy;&amp;ocy;&amp;jcy; &amp;mcy;&amp;ocy;&amp;lcy;&amp;ocy;&amp;dcy;&amp;iecy;&amp;zhcy;&amp;icy; &amp;pcy;&amp;ocy;&amp;kcy;&amp;acy;&amp;zcy;&amp;acy;&amp;tcy;&amp;softcy; &amp;scy;&amp;iecy;&amp;bcy;&amp;yacy; &amp;TScy;&amp;iecy;&amp;ncy;&amp;tcy;&amp;rcy; &amp;Kcy;&amp;ucy;&amp;lcy;&amp;softcy;&amp;tcy;&amp;ucy;&amp;rcy;&amp;ycy;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556792"/>
            <a:ext cx="2654424" cy="19442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3286114" y="5989320"/>
            <a:ext cx="45719" cy="4571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256102"/>
          </a:xfrm>
        </p:spPr>
        <p:txBody>
          <a:bodyPr>
            <a:normAutofit fontScale="47500" lnSpcReduction="20000"/>
          </a:bodyPr>
          <a:lstStyle/>
          <a:p>
            <a:pPr algn="ctr"/>
            <a:r>
              <a:rPr lang="ru-RU" sz="51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Вопросы для 1 тура </a:t>
            </a:r>
          </a:p>
          <a:p>
            <a:endParaRPr lang="ru-RU" dirty="0" smtClean="0"/>
          </a:p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Назовите профессию, содержание которой полностью меняется, как только она переходит из мужских рук в женские. 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Представитель какой профессии управляет процессами: роста, созревания, уборки урожая? 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Кто из царей знал 14 ремесел? Назовите царя, и не менее 6 занятий, которыми он владел? 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Вопрос с участием сказочных персонажей. Назовите, кем бы мог работать в наши дни Волк из сказки “Волк и семеро козлят”? </a:t>
            </a:r>
          </a:p>
          <a:p>
            <a:pPr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Назовите учебные  заведения нашего района, где можно получить профессию.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5357826"/>
            <a:ext cx="818388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970482"/>
          </a:xfrm>
        </p:spPr>
        <p:txBody>
          <a:bodyPr>
            <a:noAutofit/>
          </a:bodyPr>
          <a:lstStyle/>
          <a:p>
            <a:pPr algn="ctr"/>
            <a:r>
              <a:rPr lang="ru-RU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Вопросы для 2 тура </a:t>
            </a:r>
          </a:p>
          <a:p>
            <a:pPr algn="ctr"/>
            <a:endParaRPr lang="ru-RU" sz="1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Кем бы мог работать в наши дни герой мультфильма “Кот Матроскин”? Назовите 3 профессии. 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Представитель какой профессии следит за ростом, очисткой, посадкой? 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Вопрос (Блиц вопрос ответ через 30 сек.)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Мы на закате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 поля возвращались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Ядреным потом стылый воздух пах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 каждого обветрено качалось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За плечом рубашка на граблях.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Назовите профессию человека, написавшего эти строки.  </a:t>
            </a: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"Работа у нас такая - доставлять людям радость".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одной пословице эта профессия сравнивается с профессией врача. В гг.  Павлово, Н. Новгород  есть профтехучилище, в которых можно получить эту профессию. Назовите эту профессию.</a:t>
            </a:r>
          </a:p>
          <a:p>
            <a:pPr>
              <a:buNone/>
            </a:pP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 </a:t>
            </a:r>
          </a:p>
          <a:p>
            <a:pPr>
              <a:buNone/>
            </a:pP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500570"/>
            <a:ext cx="8183880" cy="1214446"/>
          </a:xfrm>
        </p:spPr>
        <p:txBody>
          <a:bodyPr>
            <a:normAutofit/>
          </a:bodyPr>
          <a:lstStyle/>
          <a:p>
            <a:r>
              <a:rPr lang="ru-RU" sz="1400" u="sng" dirty="0" smtClean="0"/>
              <a:t> </a:t>
            </a:r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684730"/>
          </a:xfrm>
        </p:spPr>
        <p:txBody>
          <a:bodyPr>
            <a:normAutofit fontScale="47500" lnSpcReduction="20000"/>
          </a:bodyPr>
          <a:lstStyle/>
          <a:p>
            <a:pPr algn="ctr"/>
            <a:r>
              <a:rPr lang="ru-RU" sz="3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Вопросы  для 3 тура</a:t>
            </a:r>
          </a:p>
          <a:p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Вопрос: “Угадай профессию”. </a:t>
            </a:r>
          </a:p>
          <a:p>
            <a:pPr lvl="0"/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Моя профессия на ваш взгляд может показаться легкой, но от нее зависит работа целого коллектива. Эта профессия требует постоянного движения и крепких нервов. Не всегда меня знают в лицо так, как чаще встречаются с моей спиной. Назовите мою профессию.</a:t>
            </a:r>
            <a:br>
              <a:rPr lang="ru-RU" sz="3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Что общего у ЭВМ с коровой? </a:t>
            </a:r>
          </a:p>
          <a:p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Назовите самую сладкую профессию. </a:t>
            </a:r>
          </a:p>
          <a:p>
            <a:pPr algn="ctr"/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Внимание - “Черный ящик”.</a:t>
            </a:r>
            <a:br>
              <a:rPr lang="ru-RU" sz="3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В этом ящике находится орудие труда, используемое в работе музыканта, сталевара, врача. Что в ящике?</a:t>
            </a:r>
          </a:p>
          <a:p>
            <a:pPr lvl="1"/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Кто изучает спрос на товары на предприятиях, в организациях торговли и общественного питания, составляет проекты договоров с поставщиками, следит за поставкой товаров в нужном ассортименте?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3357554" y="6000767"/>
            <a:ext cx="71438" cy="7998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827606"/>
          </a:xfrm>
        </p:spPr>
        <p:txBody>
          <a:bodyPr>
            <a:noAutofit/>
          </a:bodyPr>
          <a:lstStyle/>
          <a:p>
            <a:pPr algn="ctr"/>
            <a:r>
              <a:rPr lang="ru-RU" sz="2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Вопросы для 4 тура  </a:t>
            </a:r>
          </a:p>
          <a:p>
            <a:pPr algn="ctr"/>
            <a:endParaRPr lang="ru-RU" sz="1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1. Как называется профессия корреспондента, который выезжает на место событий, берет интервью, беседует с людьми, анализирует обстоятельства, выделяет самое существенное и дает по телевидению информацию?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2. Кто готовит лекарства по рецептам врачей, обеспечивает хранение медикаментов, отпускает готовые лекарства без рецептов, комплектует заказы на медикаменты?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3. Люди этой профессии наблюдают за птицами в природе, изучают маршруты их перелетов, образ жизни в различных климатических условиях, выводят новые породы птиц. О какой профессии идет речь?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4. Кто сервирует стол, встречает посетителей, знакомит их с меню, принимает заказы, которые выполняет, рассчитывает посетителей, собирает использованную посуду?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5. Должностное лицо, которое удостоверяет сделки, оформляет наследные права граждан, договоры, свидетельствует копии документов, юридических актов. О какой профессии идет речь?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214950"/>
            <a:ext cx="818388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В ДОБРЫЙ ПУТЬ!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7239000" cy="5812818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выборе профессии следует учитывать желание, интересы, склонности - все это мы обозначим словом 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"хочу"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Обязательно нужно обратить внимание на возможности личности, т.е. знание, способности, психологические особенности, особенности здоровья - это мы выразим словом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"могу"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также учитывать запросы рынка труда, потребность в кадрах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"надо"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58</TotalTime>
  <Words>256</Words>
  <Application>Microsoft Office PowerPoint</Application>
  <PresentationFormat>Экран (4:3)</PresentationFormat>
  <Paragraphs>54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Изящная</vt:lpstr>
      <vt:lpstr>     "В мире профессий"   </vt:lpstr>
      <vt:lpstr> </vt:lpstr>
      <vt:lpstr> </vt:lpstr>
      <vt:lpstr> </vt:lpstr>
      <vt:lpstr>  </vt:lpstr>
      <vt:lpstr>В ДОБРЫЙ ПУТЬ!</vt:lpstr>
    </vt:vector>
  </TitlesOfParts>
  <Company>МОУ СОШ 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"В мире профессий"   </dc:title>
  <dc:creator>Колемасов</dc:creator>
  <cp:lastModifiedBy>Секретарь</cp:lastModifiedBy>
  <cp:revision>8</cp:revision>
  <dcterms:created xsi:type="dcterms:W3CDTF">2004-01-01T05:02:02Z</dcterms:created>
  <dcterms:modified xsi:type="dcterms:W3CDTF">2015-03-03T07:07:22Z</dcterms:modified>
</cp:coreProperties>
</file>