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6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7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ppt4web.ru/anglijjskijj-jazyk/ello.html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youtube.com/watch?v=BDmwzyfuneY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6084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Good morning, good morning,</a:t>
            </a:r>
            <a:br>
              <a:rPr lang="en-US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Good morning to you!</a:t>
            </a:r>
            <a:br>
              <a:rPr lang="en-US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Good morning, good morning,</a:t>
            </a:r>
            <a:br>
              <a:rPr lang="en-US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am glad to see you!</a:t>
            </a:r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en-US" sz="6000" dirty="0"/>
          </a:p>
        </p:txBody>
      </p:sp>
      <p:pic>
        <p:nvPicPr>
          <p:cNvPr id="1026" name="Picture 2" descr="C:\Users\Iva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229200"/>
            <a:ext cx="20002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549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67832" y="2636912"/>
            <a:ext cx="7408333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6600" dirty="0" smtClean="0"/>
              <a:t>Goodbuy.</a:t>
            </a:r>
            <a:r>
              <a:rPr lang="en-US" sz="6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Goodbuy.</a:t>
            </a:r>
            <a:endParaRPr lang="ru-RU" sz="6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6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WORK.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66848" y="4149080"/>
            <a:ext cx="32103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Goodbuy.</a:t>
            </a:r>
            <a:r>
              <a:rPr lang="en-US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34526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988840" y="1772816"/>
            <a:ext cx="8229600" cy="1252728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Hello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351888"/>
            <a:ext cx="4648373" cy="3588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928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8000" i="1" dirty="0"/>
              <a:t>Dog, cat, Tim, run, help.</a:t>
            </a:r>
            <a:endParaRPr lang="ru-RU" sz="8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730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Box 85"/>
          <p:cNvSpPr txBox="1"/>
          <p:nvPr/>
        </p:nvSpPr>
        <p:spPr>
          <a:xfrm>
            <a:off x="285720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E</a:t>
            </a:r>
            <a:endParaRPr lang="ru-RU" sz="40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1142976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N</a:t>
            </a:r>
            <a:endParaRPr lang="ru-RU" sz="4000" b="1" dirty="0"/>
          </a:p>
        </p:txBody>
      </p:sp>
      <p:sp>
        <p:nvSpPr>
          <p:cNvPr id="88" name="TextBox 87"/>
          <p:cNvSpPr txBox="1"/>
          <p:nvPr/>
        </p:nvSpPr>
        <p:spPr>
          <a:xfrm>
            <a:off x="2000232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G</a:t>
            </a:r>
            <a:endParaRPr lang="ru-RU" sz="40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2857488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L</a:t>
            </a:r>
            <a:endParaRPr lang="ru-RU" sz="40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3714744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I</a:t>
            </a:r>
            <a:endParaRPr lang="ru-RU" sz="4000" b="1" dirty="0"/>
          </a:p>
        </p:txBody>
      </p:sp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571612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Прямоугольник 94"/>
          <p:cNvSpPr/>
          <p:nvPr/>
        </p:nvSpPr>
        <p:spPr>
          <a:xfrm>
            <a:off x="269887" y="232515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1107257" y="285728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8" name="Прямоугольник 97"/>
          <p:cNvSpPr/>
          <p:nvPr/>
        </p:nvSpPr>
        <p:spPr>
          <a:xfrm>
            <a:off x="2000232" y="285728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3929066"/>
            <a:ext cx="1847856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TextBox 25"/>
          <p:cNvSpPr txBox="1"/>
          <p:nvPr/>
        </p:nvSpPr>
        <p:spPr>
          <a:xfrm>
            <a:off x="4572000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S</a:t>
            </a:r>
            <a:endParaRPr lang="ru-RU" sz="4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357818" y="285728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H</a:t>
            </a:r>
            <a:endParaRPr lang="ru-RU" sz="4000" b="1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2857488" y="285728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714744" y="349031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572000" y="297667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5500694" y="301759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750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95" grpId="0" animBg="1"/>
      <p:bldP spid="96" grpId="0" animBg="1"/>
      <p:bldP spid="98" grpId="0" animBg="1"/>
      <p:bldP spid="31" grpId="0" animBg="1"/>
      <p:bldP spid="32" grpId="0" animBg="1"/>
      <p:bldP spid="34" grpId="0" animBg="1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Box 85"/>
          <p:cNvSpPr txBox="1"/>
          <p:nvPr/>
        </p:nvSpPr>
        <p:spPr>
          <a:xfrm>
            <a:off x="285720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A</a:t>
            </a:r>
            <a:endParaRPr lang="ru-RU" sz="40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1142976" y="28572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L</a:t>
            </a:r>
            <a:endParaRPr lang="ru-RU" sz="4000" b="1" dirty="0"/>
          </a:p>
        </p:txBody>
      </p:sp>
      <p:sp>
        <p:nvSpPr>
          <p:cNvPr id="88" name="TextBox 87"/>
          <p:cNvSpPr txBox="1"/>
          <p:nvPr/>
        </p:nvSpPr>
        <p:spPr>
          <a:xfrm>
            <a:off x="2000232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P</a:t>
            </a:r>
            <a:endParaRPr lang="ru-RU" sz="40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2857488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H</a:t>
            </a:r>
            <a:endParaRPr lang="ru-RU" sz="40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3714744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A</a:t>
            </a:r>
            <a:endParaRPr lang="ru-RU" sz="4000" b="1" dirty="0"/>
          </a:p>
        </p:txBody>
      </p:sp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571612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Прямоугольник 94"/>
          <p:cNvSpPr/>
          <p:nvPr/>
        </p:nvSpPr>
        <p:spPr>
          <a:xfrm>
            <a:off x="250001" y="254321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1115399" y="254321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рямоугольник 96"/>
          <p:cNvSpPr/>
          <p:nvPr/>
        </p:nvSpPr>
        <p:spPr>
          <a:xfrm>
            <a:off x="1928794" y="285728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>
            <a:off x="2714612" y="279234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3494302" y="259861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4572000" y="285728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B</a:t>
            </a:r>
            <a:endParaRPr lang="ru-RU" sz="4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357818" y="285728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E</a:t>
            </a:r>
            <a:endParaRPr lang="ru-RU" sz="4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6215074" y="285728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T</a:t>
            </a:r>
            <a:endParaRPr lang="ru-RU" sz="4000" b="1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4384223" y="285728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243529" y="254321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6082949" y="285728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8674" y="2996952"/>
            <a:ext cx="1847856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39847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95" grpId="0" animBg="1"/>
      <p:bldP spid="96" grpId="0" animBg="1"/>
      <p:bldP spid="97" grpId="0" animBg="1"/>
      <p:bldP spid="98" grpId="0" animBg="1"/>
      <p:bldP spid="99" grpId="0" animBg="1"/>
      <p:bldP spid="31" grpId="0" animBg="1"/>
      <p:bldP spid="32" grpId="0" animBg="1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5400" i="1" dirty="0"/>
              <a:t>Hands up, hands down,</a:t>
            </a:r>
            <a:endParaRPr lang="ru-RU" sz="5400" dirty="0"/>
          </a:p>
          <a:p>
            <a:r>
              <a:rPr lang="en-US" sz="5400" i="1" dirty="0"/>
              <a:t>Hands on hips, sit down,</a:t>
            </a:r>
            <a:endParaRPr lang="ru-RU" sz="5400" dirty="0"/>
          </a:p>
          <a:p>
            <a:r>
              <a:rPr lang="en-US" sz="5400" i="1" dirty="0"/>
              <a:t>Hands up, </a:t>
            </a:r>
            <a:r>
              <a:rPr lang="en-US" sz="5400" i="1" dirty="0" smtClean="0"/>
              <a:t>hands to </a:t>
            </a:r>
            <a:r>
              <a:rPr lang="en-US" sz="5400" i="1" dirty="0"/>
              <a:t>the sides,</a:t>
            </a:r>
            <a:endParaRPr lang="ru-RU" sz="5400" dirty="0"/>
          </a:p>
          <a:p>
            <a:r>
              <a:rPr lang="en-US" sz="5400" i="1" dirty="0"/>
              <a:t>Bend left, bend right.</a:t>
            </a:r>
            <a:endParaRPr lang="ru-RU" sz="5400" dirty="0"/>
          </a:p>
          <a:p>
            <a:r>
              <a:rPr lang="en-US" sz="5400" i="1" dirty="0"/>
              <a:t>One, two, three – hop.</a:t>
            </a:r>
            <a:endParaRPr lang="ru-RU" sz="5400" dirty="0"/>
          </a:p>
          <a:p>
            <a:r>
              <a:rPr lang="en-US" sz="5400" i="1" dirty="0"/>
              <a:t>One, two, three – stop.</a:t>
            </a:r>
            <a:endParaRPr lang="ru-RU" sz="5400" dirty="0"/>
          </a:p>
          <a:p>
            <a:r>
              <a:rPr lang="en-US" sz="5400" i="1" dirty="0"/>
              <a:t>Stand </a:t>
            </a:r>
            <a:r>
              <a:rPr lang="en-US" sz="5400" i="1" dirty="0" smtClean="0"/>
              <a:t>still</a:t>
            </a:r>
            <a:r>
              <a:rPr lang="ru-RU" sz="5400" i="1" dirty="0" smtClean="0"/>
              <a:t>.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117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980728"/>
            <a:ext cx="7444349" cy="5145435"/>
          </a:xfrm>
        </p:spPr>
        <p:txBody>
          <a:bodyPr>
            <a:normAutofit fontScale="32500" lnSpcReduction="20000"/>
          </a:bodyPr>
          <a:lstStyle/>
          <a:p>
            <a:r>
              <a:rPr lang="en-US" sz="15000" dirty="0"/>
              <a:t>I wish to wish the wish you wish to wish, but if you wish the wish the witch wishes, I won't wish the wish you wish to wish.</a:t>
            </a:r>
            <a:endParaRPr lang="ru-RU" sz="15000" dirty="0"/>
          </a:p>
          <a:p>
            <a:r>
              <a:rPr lang="en-US" sz="15000" dirty="0"/>
              <a:t>Six sick hicks nick six slick bricks with picks and sticks.</a:t>
            </a:r>
            <a:endParaRPr lang="ru-RU" sz="15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885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2196752" y="332656"/>
            <a:ext cx="9165704" cy="3954768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hlinkClick r:id="rId2"/>
              </a:rPr>
              <a:t>Alouette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196288"/>
            <a:ext cx="4248472" cy="308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149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BC  songs for children! ABC SONG (Mila and her magic pet version)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08125" y="2674938"/>
            <a:ext cx="6135688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ABC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6347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69</TotalTime>
  <Words>129</Words>
  <Application>Microsoft Office PowerPoint</Application>
  <PresentationFormat>Экран (4:3)</PresentationFormat>
  <Paragraphs>32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 Good morning, good morning, Good morning to you! Good morning, good morning, I am glad to see you! </vt:lpstr>
      <vt:lpstr>Hello.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Alouette</vt:lpstr>
      <vt:lpstr>ABC</vt:lpstr>
      <vt:lpstr>THANK YOU FOR WORK.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Good morning, good morning, Good morning to you! Good morning, good morning, I am glad to see you!</dc:title>
  <dc:creator>Iva</dc:creator>
  <cp:lastModifiedBy>RePack by Diakov</cp:lastModifiedBy>
  <cp:revision>18</cp:revision>
  <dcterms:created xsi:type="dcterms:W3CDTF">2015-02-22T07:21:49Z</dcterms:created>
  <dcterms:modified xsi:type="dcterms:W3CDTF">2015-03-04T18:49:00Z</dcterms:modified>
</cp:coreProperties>
</file>