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5" d="100"/>
          <a:sy n="85" d="100"/>
        </p:scale>
        <p:origin x="-90" y="-52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CFA630-13BB-46C4-BD44-B2C5F9B66074}" type="datetimeFigureOut">
              <a:rPr lang="en-US" smtClean="0"/>
              <a:pPr/>
              <a:t>4/15/2011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>
              <a:solidFill>
                <a:srgbClr val="FFFFFF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217A8-0E06-4059-AC45-433E2E67A85D}" type="slidenum">
              <a:rPr kumimoji="0" lang="en-US" smtClean="0"/>
              <a:pPr/>
              <a:t>‹#›</a:t>
            </a:fld>
            <a:endParaRPr kumimoji="0" lang="en-US" dirty="0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CFA630-13BB-46C4-BD44-B2C5F9B66074}" type="datetimeFigureOut">
              <a:rPr lang="en-US" smtClean="0"/>
              <a:pPr/>
              <a:t>4/15/2011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217A8-0E06-4059-AC45-433E2E67A85D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CFA630-13BB-46C4-BD44-B2C5F9B66074}" type="datetimeFigureOut">
              <a:rPr lang="en-US" smtClean="0"/>
              <a:pPr/>
              <a:t>4/15/2011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217A8-0E06-4059-AC45-433E2E67A85D}" type="slidenum">
              <a:rPr kumimoji="0" lang="en-US" smtClean="0"/>
              <a:pPr/>
              <a:t>‹#›</a:t>
            </a:fld>
            <a:endParaRPr kumimoji="0" lang="en-US" dirty="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CFA630-13BB-46C4-BD44-B2C5F9B66074}" type="datetimeFigureOut">
              <a:rPr lang="en-US" smtClean="0"/>
              <a:pPr/>
              <a:t>4/15/2011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217A8-0E06-4059-AC45-433E2E67A85D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CFA630-13BB-46C4-BD44-B2C5F9B66074}" type="datetimeFigureOut">
              <a:rPr lang="en-US" smtClean="0"/>
              <a:pPr/>
              <a:t>4/15/2011</a:t>
            </a:fld>
            <a:endParaRPr lang="en-US">
              <a:solidFill>
                <a:schemeClr val="tx2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>
              <a:solidFill>
                <a:schemeClr val="tx2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217A8-0E06-4059-AC45-433E2E67A85D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CFA630-13BB-46C4-BD44-B2C5F9B66074}" type="datetimeFigureOut">
              <a:rPr lang="en-US" smtClean="0"/>
              <a:pPr/>
              <a:t>4/15/2011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217A8-0E06-4059-AC45-433E2E67A85D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CFA630-13BB-46C4-BD44-B2C5F9B66074}" type="datetimeFigureOut">
              <a:rPr lang="en-US" smtClean="0"/>
              <a:pPr/>
              <a:t>4/15/2011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217A8-0E06-4059-AC45-433E2E67A85D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CFA630-13BB-46C4-BD44-B2C5F9B66074}" type="datetimeFigureOut">
              <a:rPr lang="en-US" smtClean="0"/>
              <a:pPr/>
              <a:t>4/15/2011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217A8-0E06-4059-AC45-433E2E67A85D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CFA630-13BB-46C4-BD44-B2C5F9B66074}" type="datetimeFigureOut">
              <a:rPr lang="en-US" smtClean="0"/>
              <a:pPr/>
              <a:t>4/15/2011</a:t>
            </a:fld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>
              <a:solidFill>
                <a:schemeClr val="tx2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217A8-0E06-4059-AC45-433E2E67A85D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CFA630-13BB-46C4-BD44-B2C5F9B66074}" type="datetimeFigureOut">
              <a:rPr lang="en-US" smtClean="0"/>
              <a:pPr/>
              <a:t>4/15/2011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217A8-0E06-4059-AC45-433E2E67A85D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CFA630-13BB-46C4-BD44-B2C5F9B66074}" type="datetimeFigureOut">
              <a:rPr lang="en-US" smtClean="0"/>
              <a:pPr/>
              <a:t>4/15/2011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217A8-0E06-4059-AC45-433E2E67A85D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CFA630-13BB-46C4-BD44-B2C5F9B66074}" type="datetimeFigureOut">
              <a:rPr lang="en-US" smtClean="0"/>
              <a:pPr/>
              <a:t>4/15/2011</a:t>
            </a:fld>
            <a:endParaRPr lang="en-US" sz="1000" dirty="0">
              <a:solidFill>
                <a:schemeClr val="tx2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r" eaLnBrk="1" latinLnBrk="0" hangingPunct="1"/>
            <a:endParaRPr kumimoji="0" lang="en-US" sz="1000" dirty="0">
              <a:solidFill>
                <a:schemeClr val="tx2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r" eaLnBrk="1" latinLnBrk="0" hangingPunct="1"/>
            <a:fld id="{BC5217A8-0E06-4059-AC45-433E2E67A85D}" type="slidenum">
              <a:rPr kumimoji="0" lang="en-US" smtClean="0"/>
              <a:pPr algn="r" eaLnBrk="1" latinLnBrk="0" hangingPunct="1"/>
              <a:t>‹#›</a:t>
            </a:fld>
            <a:endParaRPr kumimoji="0" lang="en-US" sz="1100" dirty="0">
              <a:solidFill>
                <a:schemeClr val="tx2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accent2"/>
                </a:solidFill>
              </a:rPr>
              <a:t>КОСТЮМ  ДРЕВНЕГО ЕГИПТЯНИНА</a:t>
            </a:r>
            <a:endParaRPr lang="ru-RU" b="1" dirty="0">
              <a:solidFill>
                <a:schemeClr val="accent2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sz="3900" b="1" dirty="0" smtClean="0"/>
              <a:t>5 </a:t>
            </a:r>
            <a:r>
              <a:rPr lang="ru-RU" sz="3900" b="1" dirty="0" smtClean="0"/>
              <a:t>КЛАСС</a:t>
            </a:r>
          </a:p>
          <a:p>
            <a:r>
              <a:rPr lang="ru-RU" b="1" dirty="0" smtClean="0"/>
              <a:t>Автор: Черткова Раиса Егоровна учитель изобразительного искусства и черчения МОУ «Лицей № 17»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accent2"/>
                </a:solidFill>
              </a:rPr>
              <a:t>ОБУВЬ</a:t>
            </a:r>
            <a:endParaRPr lang="ru-RU" b="1" dirty="0">
              <a:solidFill>
                <a:schemeClr val="accent2"/>
              </a:solidFill>
            </a:endParaRPr>
          </a:p>
        </p:txBody>
      </p:sp>
      <p:pic>
        <p:nvPicPr>
          <p:cNvPr id="6" name="Содержимое 5" descr="египет10.bmp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357554" y="1170279"/>
            <a:ext cx="2428892" cy="5385803"/>
          </a:xfr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египет9.bmp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57158" y="285728"/>
            <a:ext cx="5143536" cy="6158247"/>
          </a:xfrm>
        </p:spPr>
      </p:pic>
      <p:pic>
        <p:nvPicPr>
          <p:cNvPr id="5" name="Содержимое 3" descr="египет2а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57818" y="1000108"/>
            <a:ext cx="3291473" cy="4911292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accent2"/>
                </a:solidFill>
              </a:rPr>
              <a:t>СИНДОН</a:t>
            </a:r>
            <a:endParaRPr lang="ru-RU" b="1" dirty="0">
              <a:solidFill>
                <a:schemeClr val="accent2"/>
              </a:solidFill>
            </a:endParaRPr>
          </a:p>
        </p:txBody>
      </p:sp>
      <p:pic>
        <p:nvPicPr>
          <p:cNvPr id="6" name="Содержимое 5" descr="египет12.bmp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500430" y="1167478"/>
            <a:ext cx="2143140" cy="5470110"/>
          </a:xfr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египет11.bmp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928794" y="214290"/>
            <a:ext cx="4714908" cy="4886360"/>
          </a:xfrm>
        </p:spPr>
      </p:pic>
      <p:sp>
        <p:nvSpPr>
          <p:cNvPr id="5" name="Прямоугольник 4"/>
          <p:cNvSpPr/>
          <p:nvPr/>
        </p:nvSpPr>
        <p:spPr>
          <a:xfrm>
            <a:off x="357158" y="5286388"/>
            <a:ext cx="8215370" cy="10156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/>
            <a:r>
              <a:rPr lang="ru-RU" sz="20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ГОЛОВНОЙ УБОР ФАРАОНА ПРИДЕРЖИВАЛСЯ СПЕЦИАЛЬНЫМ ОБРУЧЕМ С ИЗОБРАЖЕНИЕМ ЗМЕИ – УРЕЯ – ОЛИЦЕТВОРЕНИЯ МУДРОСТИ</a:t>
            </a:r>
            <a:endParaRPr lang="ru-RU" sz="20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accent2"/>
                </a:solidFill>
              </a:rPr>
              <a:t>ПШЕНТА</a:t>
            </a:r>
            <a:endParaRPr lang="ru-RU" b="1" dirty="0">
              <a:solidFill>
                <a:schemeClr val="accent2"/>
              </a:solidFill>
            </a:endParaRPr>
          </a:p>
        </p:txBody>
      </p:sp>
      <p:pic>
        <p:nvPicPr>
          <p:cNvPr id="4" name="Содержимое 3" descr="египет2в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410962" y="2123841"/>
            <a:ext cx="6518623" cy="3376861"/>
          </a:xfr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египет3а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714348" y="785794"/>
            <a:ext cx="2500330" cy="4650613"/>
          </a:xfrm>
        </p:spPr>
      </p:pic>
      <p:sp>
        <p:nvSpPr>
          <p:cNvPr id="5" name="Прямоугольник 4"/>
          <p:cNvSpPr/>
          <p:nvPr/>
        </p:nvSpPr>
        <p:spPr>
          <a:xfrm>
            <a:off x="3714744" y="2285992"/>
            <a:ext cx="4247894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ru-RU" sz="20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 СЛУЧАЕ ИСПОЛНЕНИЯ ЖРЕЧЕСКИХ</a:t>
            </a:r>
          </a:p>
          <a:p>
            <a:r>
              <a:rPr lang="ru-RU" sz="20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ОБЯЗАННОСТЕЙ ФАРАОН НАДЕВАЛ</a:t>
            </a:r>
          </a:p>
          <a:p>
            <a:r>
              <a:rPr lang="ru-RU" sz="20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МЕТАЛЛИЧЕСКИЙ </a:t>
            </a:r>
            <a:r>
              <a:rPr lang="ru-RU" sz="2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ШЛЕМ </a:t>
            </a:r>
          </a:p>
          <a:p>
            <a:r>
              <a:rPr lang="ru-RU" sz="2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НЕБЕСНОГО-ГОЛУБОГО ЦВЕТА</a:t>
            </a:r>
            <a:endParaRPr lang="ru-RU" sz="20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accent2"/>
                </a:solidFill>
              </a:rPr>
              <a:t>КЛАФТ</a:t>
            </a:r>
            <a:endParaRPr lang="ru-RU" b="1" dirty="0">
              <a:solidFill>
                <a:schemeClr val="accent2"/>
              </a:solidFill>
            </a:endParaRPr>
          </a:p>
        </p:txBody>
      </p:sp>
      <p:pic>
        <p:nvPicPr>
          <p:cNvPr id="4" name="Содержимое 3" descr="египет13.bmp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571736" y="1214421"/>
            <a:ext cx="3947381" cy="5257111"/>
          </a:xfr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accent2"/>
                </a:solidFill>
              </a:rPr>
              <a:t>КОСТЮМ ФАРАОНА</a:t>
            </a:r>
            <a:endParaRPr lang="ru-RU" b="1" dirty="0">
              <a:solidFill>
                <a:schemeClr val="accent2"/>
              </a:solidFill>
            </a:endParaRPr>
          </a:p>
        </p:txBody>
      </p:sp>
      <p:pic>
        <p:nvPicPr>
          <p:cNvPr id="4" name="Содержимое 3" descr="египет3а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071802" y="1142985"/>
            <a:ext cx="2962670" cy="5510566"/>
          </a:xfr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accent2"/>
                </a:solidFill>
              </a:rPr>
              <a:t>ЖЕНА ФАРАОНА</a:t>
            </a:r>
            <a:endParaRPr lang="ru-RU" b="1" dirty="0">
              <a:solidFill>
                <a:schemeClr val="accent2"/>
              </a:solidFill>
            </a:endParaRPr>
          </a:p>
        </p:txBody>
      </p:sp>
      <p:pic>
        <p:nvPicPr>
          <p:cNvPr id="4" name="Содержимое 3" descr="египет2г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142976" y="1500174"/>
            <a:ext cx="3430781" cy="3857652"/>
          </a:xfrm>
        </p:spPr>
      </p:pic>
      <p:pic>
        <p:nvPicPr>
          <p:cNvPr id="5" name="Рисунок 4" descr="египет8.bmp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00628" y="2500306"/>
            <a:ext cx="2643206" cy="4130010"/>
          </a:xfrm>
          <a:prstGeom prst="rect">
            <a:avLst/>
          </a:prstGeo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египет13.bmp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537838" y="152686"/>
            <a:ext cx="4820243" cy="6419586"/>
          </a:xfr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египет1.bmp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28596" y="642918"/>
            <a:ext cx="5217133" cy="3486961"/>
          </a:xfrm>
        </p:spPr>
      </p:pic>
      <p:pic>
        <p:nvPicPr>
          <p:cNvPr id="5" name="Рисунок 4" descr="египет2.bmp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738562" y="2819400"/>
            <a:ext cx="4935541" cy="3609996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b="1" dirty="0" smtClean="0">
                <a:solidFill>
                  <a:schemeClr val="accent2"/>
                </a:solidFill>
              </a:rPr>
              <a:t>СХЕНТИ</a:t>
            </a:r>
            <a:endParaRPr lang="ru-RU" sz="4800" b="1" dirty="0">
              <a:solidFill>
                <a:schemeClr val="accent2"/>
              </a:solidFill>
            </a:endParaRPr>
          </a:p>
        </p:txBody>
      </p:sp>
      <p:pic>
        <p:nvPicPr>
          <p:cNvPr id="4" name="Содержимое 3" descr="египет3.bmp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t="21866"/>
          <a:stretch>
            <a:fillRect/>
          </a:stretch>
        </p:blipFill>
        <p:spPr>
          <a:xfrm>
            <a:off x="285720" y="1357298"/>
            <a:ext cx="2928958" cy="4293160"/>
          </a:xfrm>
        </p:spPr>
      </p:pic>
      <p:sp>
        <p:nvSpPr>
          <p:cNvPr id="5" name="Прямоугольник 4"/>
          <p:cNvSpPr/>
          <p:nvPr/>
        </p:nvSpPr>
        <p:spPr>
          <a:xfrm>
            <a:off x="3108630" y="2643182"/>
            <a:ext cx="6035370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ЭТО ПЕРЕДНИК И НАБЕДРЕННИК, </a:t>
            </a:r>
          </a:p>
          <a:p>
            <a:pPr algn="ctr"/>
            <a:r>
              <a:rPr lang="ru-RU" sz="2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ПЛОТНО ОБЛЕГАВШИЙ ТЕЛО ВОКРУГ БЕДЕР</a:t>
            </a:r>
          </a:p>
          <a:p>
            <a:pPr algn="ctr"/>
            <a: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И УКРЕПЛЕННЫЙ НА ПОЯСЕ</a:t>
            </a:r>
            <a:endParaRPr lang="ru-RU" sz="2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accent2"/>
                </a:solidFill>
              </a:rPr>
              <a:t>СХЕНТИ</a:t>
            </a:r>
            <a:endParaRPr lang="ru-RU" dirty="0"/>
          </a:p>
        </p:txBody>
      </p:sp>
      <p:pic>
        <p:nvPicPr>
          <p:cNvPr id="4" name="Содержимое 3" descr="египет1а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428860" y="1516443"/>
            <a:ext cx="4071966" cy="4954226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accent2"/>
                </a:solidFill>
              </a:rPr>
              <a:t>СХЕНТИ</a:t>
            </a:r>
            <a:endParaRPr lang="ru-RU" dirty="0"/>
          </a:p>
        </p:txBody>
      </p:sp>
      <p:pic>
        <p:nvPicPr>
          <p:cNvPr id="4" name="Содержимое 3" descr="египет1б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500298" y="1590977"/>
            <a:ext cx="3929090" cy="4806587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accent2"/>
                </a:solidFill>
              </a:rPr>
              <a:t>ОРНАМЕНТАЦИЯ</a:t>
            </a:r>
            <a:endParaRPr lang="ru-RU" b="1" dirty="0">
              <a:solidFill>
                <a:schemeClr val="accent2"/>
              </a:solidFill>
            </a:endParaRPr>
          </a:p>
        </p:txBody>
      </p:sp>
      <p:pic>
        <p:nvPicPr>
          <p:cNvPr id="6" name="Содержимое 5" descr="египет4.bmp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00034" y="1571612"/>
            <a:ext cx="5365032" cy="3357586"/>
          </a:xfrm>
        </p:spPr>
      </p:pic>
      <p:pic>
        <p:nvPicPr>
          <p:cNvPr id="7" name="Рисунок 6" descr="египет5.bmp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357950" y="2786058"/>
            <a:ext cx="2143140" cy="3715928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египет9.bmp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357422" y="1724900"/>
            <a:ext cx="4000528" cy="4789748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accent2"/>
                </a:solidFill>
              </a:rPr>
              <a:t>КАЛАЗИРИСЫ</a:t>
            </a:r>
            <a:endParaRPr lang="ru-RU" b="1" dirty="0">
              <a:solidFill>
                <a:schemeClr val="accent2"/>
              </a:solidFill>
            </a:endParaRPr>
          </a:p>
        </p:txBody>
      </p:sp>
      <p:pic>
        <p:nvPicPr>
          <p:cNvPr id="4" name="Содержимое 3" descr="египет7.bmp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928794" y="1142984"/>
            <a:ext cx="2143140" cy="4544251"/>
          </a:xfrm>
        </p:spPr>
      </p:pic>
      <p:pic>
        <p:nvPicPr>
          <p:cNvPr id="5" name="Рисунок 4" descr="египет3б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429124" y="2000240"/>
            <a:ext cx="2500330" cy="455060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accent2"/>
                </a:solidFill>
              </a:rPr>
              <a:t>ПРИЧЕСКИ И ГОЛОВНЫЕ УБОРЫ</a:t>
            </a:r>
            <a:endParaRPr lang="ru-RU" b="1" dirty="0">
              <a:solidFill>
                <a:schemeClr val="accent2"/>
              </a:solidFill>
            </a:endParaRPr>
          </a:p>
        </p:txBody>
      </p:sp>
      <p:pic>
        <p:nvPicPr>
          <p:cNvPr id="4" name="Содержимое 3" descr="египет2б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853660" y="1240067"/>
            <a:ext cx="1432720" cy="5260767"/>
          </a:xfr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E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58</TotalTime>
  <Words>79</Words>
  <Application>Microsoft Office PowerPoint</Application>
  <PresentationFormat>Экран (4:3)</PresentationFormat>
  <Paragraphs>23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КОСТЮМ  ДРЕВНЕГО ЕГИПТЯНИНА</vt:lpstr>
      <vt:lpstr>Слайд 2</vt:lpstr>
      <vt:lpstr>СХЕНТИ</vt:lpstr>
      <vt:lpstr>СХЕНТИ</vt:lpstr>
      <vt:lpstr>СХЕНТИ</vt:lpstr>
      <vt:lpstr>ОРНАМЕНТАЦИЯ</vt:lpstr>
      <vt:lpstr>Слайд 7</vt:lpstr>
      <vt:lpstr>КАЛАЗИРИСЫ</vt:lpstr>
      <vt:lpstr>ПРИЧЕСКИ И ГОЛОВНЫЕ УБОРЫ</vt:lpstr>
      <vt:lpstr>ОБУВЬ</vt:lpstr>
      <vt:lpstr>Слайд 11</vt:lpstr>
      <vt:lpstr>СИНДОН</vt:lpstr>
      <vt:lpstr>Слайд 13</vt:lpstr>
      <vt:lpstr>ПШЕНТА</vt:lpstr>
      <vt:lpstr>Слайд 15</vt:lpstr>
      <vt:lpstr>КЛАФТ</vt:lpstr>
      <vt:lpstr>КОСТЮМ ФАРАОНА</vt:lpstr>
      <vt:lpstr>ЖЕНА ФАРАОНА</vt:lpstr>
      <vt:lpstr>Слайд 19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КОСТЮМ  ДРЕВНЕГО ЕГИПТЯНИНА</dc:title>
  <dc:creator>User</dc:creator>
  <cp:lastModifiedBy>User</cp:lastModifiedBy>
  <cp:revision>7</cp:revision>
  <dcterms:created xsi:type="dcterms:W3CDTF">2010-03-09T13:19:17Z</dcterms:created>
  <dcterms:modified xsi:type="dcterms:W3CDTF">2011-04-15T15:54:16Z</dcterms:modified>
</cp:coreProperties>
</file>