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18" autoAdjust="0"/>
    <p:restoredTop sz="94660"/>
  </p:normalViewPr>
  <p:slideViewPr>
    <p:cSldViewPr>
      <p:cViewPr>
        <p:scale>
          <a:sx n="93" d="100"/>
          <a:sy n="93" d="100"/>
        </p:scale>
        <p:origin x="-13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53.35938" units="1/cm"/>
          <inkml:channelProperty channel="Y" name="resolution" value="53.33333" units="1/cm"/>
        </inkml:channelProperties>
      </inkml:inkSource>
      <inkml:timestamp xml:id="ts0" timeString="2015-03-01T15:46:12.086"/>
    </inkml:context>
    <inkml:brush xml:id="br0">
      <inkml:brushProperty name="width" value="0.04667" units="cm"/>
      <inkml:brushProperty name="height" value="0.04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6F43F79F-A002-4624-9922-7098F95F4647}" emma:medium="tactile" emma:mode="ink">
          <msink:context xmlns:msink="http://schemas.microsoft.com/ink/2010/main" type="writingRegion" rotatedBoundingBox="14928,2326 13731,3050 13352,2425 14549,1700"/>
        </emma:interpretation>
      </emma:emma>
    </inkml:annotationXML>
    <inkml:traceGroup>
      <inkml:annotationXML>
        <emma:emma xmlns:emma="http://www.w3.org/2003/04/emma" version="1.0">
          <emma:interpretation id="{907665B8-C75C-40E7-B128-9E8E8BA8A87A}" emma:medium="tactile" emma:mode="ink">
            <msink:context xmlns:msink="http://schemas.microsoft.com/ink/2010/main" type="paragraph" rotatedBoundingBox="14928,2326 13731,3050 13352,2425 14549,170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BFA82D8-6200-4B6D-A635-23190DA4062A}" emma:medium="tactile" emma:mode="ink">
              <msink:context xmlns:msink="http://schemas.microsoft.com/ink/2010/main" type="line" rotatedBoundingBox="14928,2326 13731,3050 13352,2425 14549,1700"/>
            </emma:interpretation>
          </emma:emma>
        </inkml:annotationXML>
        <inkml:traceGroup>
          <inkml:annotationXML>
            <emma:emma xmlns:emma="http://www.w3.org/2003/04/emma" version="1.0">
              <emma:interpretation id="{087F17FB-893F-47A9-9886-93923BE97F28}" emma:medium="tactile" emma:mode="ink">
                <msink:context xmlns:msink="http://schemas.microsoft.com/ink/2010/main" type="inkWord" rotatedBoundingBox="14894,2269 14894,2346 14879,2346 14879,2269"/>
              </emma:interpretation>
              <emma:one-of disjunction-type="recognition" id="oneOf0">
                <emma:interpretation id="interp0" emma:lang="en-US" emma:confidence="0">
                  <emma:literal>|</emma:literal>
                </emma:interpretation>
                <emma:interpretation id="interp1" emma:lang="en-US" emma:confidence="0">
                  <emma:literal>I</emma:literal>
                </emma:interpretation>
                <emma:interpretation id="interp2" emma:lang="en-US" emma:confidence="0">
                  <emma:literal>l</emma:literal>
                </emma:interpretation>
                <emma:interpretation id="interp3" emma:lang="en-US" emma:confidence="0">
                  <emma:literal>1</emma:literal>
                </emma:interpretation>
                <emma:interpretation id="interp4" emma:lang="en-US" emma:confidence="0">
                  <emma:literal>'</emma:literal>
                </emma:interpretation>
              </emma:one-of>
            </emma:emma>
          </inkml:annotationXML>
          <inkml:trace contextRef="#ctx0" brushRef="#br0">0 0,'0'38,"0"1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53.35938" units="1/cm"/>
          <inkml:channelProperty channel="Y" name="resolution" value="53.33333" units="1/cm"/>
        </inkml:channelProperties>
      </inkml:inkSource>
      <inkml:timestamp xml:id="ts0" timeString="2015-03-01T15:44:28.418"/>
    </inkml:context>
    <inkml:brush xml:id="br0">
      <inkml:brushProperty name="width" value="0.06667" units="cm"/>
      <inkml:brushProperty name="height" value="0.06667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2A3768CE-609B-42CD-896D-FB4B932D3DB1}" emma:medium="tactile" emma:mode="ink">
          <msink:context xmlns:msink="http://schemas.microsoft.com/ink/2010/main" type="inkDrawing" rotatedBoundingBox="1461,651 1603,2832 1296,2852 1154,671" shapeName="Other"/>
        </emma:interpretation>
      </emma:emma>
    </inkml:annotationXML>
    <inkml:trace contextRef="#ctx0" brushRef="#br0">231 0,'0'0,"-38"0,-1 38,39 0,-38-38,38 39,-39-39,1 0,38 38,-39-38,39 39,0-1,0 1,0-1,0 1,0-1,0 1,0-1,0 1,0-1,0 1,0-1,0 1,0-1,0 1,0-1,0 1,0-1,0 1,0-1,0 1,0-1,0 1,0-1,0 1,0-1,0 1,39-39,-39 38,38-38,-38 39,39-1,-39 0,0 1,0-1,38 1,-38-1,0 1,0-1,0 1,0-1,0 1,0-1,0 1,39-1,-39 1,0-1,0 1,0-1,0 1,0-1,-39-38,39 39,0-1,0 1,0-1</inkml:trace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6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2">
            <a:schemeClr val="dk1">
              <a:shade val="50000"/>
            </a:schemeClr>
          </a:lnRef>
          <a:fillRef idx="1001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LONDON’S SIGHTS</a:t>
            </a:r>
            <a:endParaRPr lang="ru-RU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5069695"/>
            <a:ext cx="6400800" cy="1752600"/>
          </a:xfrm>
        </p:spPr>
        <p:txBody>
          <a:bodyPr>
            <a:normAutofit fontScale="77500" lnSpcReduction="20000"/>
          </a:bodyPr>
          <a:lstStyle/>
          <a:p>
            <a:endParaRPr lang="ru-RU" b="1" i="1" dirty="0" smtClean="0">
              <a:solidFill>
                <a:schemeClr val="tx1"/>
              </a:solidFill>
            </a:endParaRPr>
          </a:p>
          <a:p>
            <a:endParaRPr lang="ru-RU" b="1" i="1" dirty="0">
              <a:solidFill>
                <a:schemeClr val="tx1"/>
              </a:solidFill>
            </a:endParaRPr>
          </a:p>
          <a:p>
            <a:r>
              <a:rPr lang="ru-RU" b="1" i="1" dirty="0" smtClean="0">
                <a:solidFill>
                  <a:schemeClr val="tx1"/>
                </a:solidFill>
              </a:rPr>
              <a:t>                                  Автор 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                                       Исланова Екатерина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00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12776"/>
            <a:ext cx="6768752" cy="511256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Trafalgar </a:t>
            </a:r>
            <a:r>
              <a:rPr lang="en-US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square</a:t>
            </a:r>
            <a:r>
              <a:rPr lang="ru-RU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0394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i="1" dirty="0" smtClean="0">
                <a:solidFill>
                  <a:srgbClr val="7030A0"/>
                </a:solidFill>
              </a:rPr>
              <a:t>Buckingham palace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72816"/>
            <a:ext cx="6552728" cy="4680520"/>
          </a:xfrm>
        </p:spPr>
      </p:pic>
    </p:spTree>
    <p:extLst>
      <p:ext uri="{BB962C8B-B14F-4D97-AF65-F5344CB8AC3E}">
        <p14:creationId xmlns:p14="http://schemas.microsoft.com/office/powerpoint/2010/main" val="347063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spc="300" dirty="0" smtClean="0">
                <a:solidFill>
                  <a:srgbClr val="FF0000"/>
                </a:solidFill>
              </a:rPr>
              <a:t>Madame </a:t>
            </a:r>
            <a:r>
              <a:rPr lang="en-US" b="1" i="1" spc="300" dirty="0" err="1" smtClean="0">
                <a:solidFill>
                  <a:srgbClr val="FF0000"/>
                </a:solidFill>
              </a:rPr>
              <a:t>Tussaud’s</a:t>
            </a:r>
            <a:r>
              <a:rPr lang="en-US" b="1" i="1" spc="300" dirty="0" smtClean="0">
                <a:solidFill>
                  <a:srgbClr val="FF0000"/>
                </a:solidFill>
              </a:rPr>
              <a:t> museum</a:t>
            </a:r>
            <a:endParaRPr lang="ru-RU" b="1" i="1" spc="3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60848"/>
            <a:ext cx="4388296" cy="3456384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600200"/>
            <a:ext cx="3172106" cy="4525963"/>
          </a:xfr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6" name="Рукописные данные 15"/>
              <p14:cNvContentPartPr/>
              <p14:nvPr/>
            </p14:nvContentPartPr>
            <p14:xfrm>
              <a:off x="5361884" y="817462"/>
              <a:ext cx="360" cy="28080"/>
            </p14:xfrm>
          </p:contentPart>
        </mc:Choice>
        <mc:Fallback xmlns="">
          <p:pic>
            <p:nvPicPr>
              <p:cNvPr id="16" name="Рукописные данные 1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353604" y="809182"/>
                <a:ext cx="16920" cy="4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5779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London eye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556792"/>
            <a:ext cx="7128792" cy="5184576"/>
          </a:xfrm>
        </p:spPr>
      </p:pic>
    </p:spTree>
    <p:extLst>
      <p:ext uri="{BB962C8B-B14F-4D97-AF65-F5344CB8AC3E}">
        <p14:creationId xmlns:p14="http://schemas.microsoft.com/office/powerpoint/2010/main" val="2334111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and</a:t>
            </a:r>
            <a:endParaRPr lang="ru-RU" sz="8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204864"/>
            <a:ext cx="6552728" cy="410445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Рукописные данные 5"/>
              <p14:cNvContentPartPr/>
              <p14:nvPr/>
            </p14:nvContentPartPr>
            <p14:xfrm>
              <a:off x="443204" y="235702"/>
              <a:ext cx="83520" cy="789840"/>
            </p14:xfrm>
          </p:contentPart>
        </mc:Choice>
        <mc:Fallback xmlns="">
          <p:pic>
            <p:nvPicPr>
              <p:cNvPr id="6" name="Рукописные данные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1324" y="223822"/>
                <a:ext cx="107280" cy="81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156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18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LONDON’S SIGHTS</vt:lpstr>
      <vt:lpstr>Trafalgar square </vt:lpstr>
      <vt:lpstr>Buckingham palace</vt:lpstr>
      <vt:lpstr>Madame Tussaud’s museum</vt:lpstr>
      <vt:lpstr>London eye</vt:lpstr>
      <vt:lpstr>The and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Достопримечательности  Лондона</dc:title>
  <dc:creator>Исланов Денис</dc:creator>
  <cp:lastModifiedBy>Захарова </cp:lastModifiedBy>
  <cp:revision>10</cp:revision>
  <dcterms:created xsi:type="dcterms:W3CDTF">2015-03-01T12:15:56Z</dcterms:created>
  <dcterms:modified xsi:type="dcterms:W3CDTF">2015-03-04T10:23:29Z</dcterms:modified>
</cp:coreProperties>
</file>