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58" r:id="rId5"/>
    <p:sldId id="259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D7A1F-F9E4-4459-A512-584E683D2D2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CC7C7-0767-4799-A366-3F16BEC4E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017.radikal.ru/i420/1303/b2/b0c9ac5d54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873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2a373af5ffa09560d7296ed07c342807-127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116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eti.leshii.ru/_nw/0/481063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aratovcy.ru/file/pic/video/2013/01/6a7be4c590e215cfaa57715a25657bfa_1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6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murmolka.com/img/l/multiki.arjlover.net/ap/mama.dla.mamontenka.avi/mama.dla.mamontenka.avi.imag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87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://im3-tub-ru.yandex.net/i?id=b5db76f73de119ddf178e315a0c9dbac-11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://im3-tub-ru.yandex.net/i?id=b5db76f73de119ddf178e315a0c9dbac-11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http://im3-tub-ru.yandex.net/i?id=b5db76f73de119ddf178e315a0c9dbac-117-144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http://i4.imageban.ru/out/2011/03/06/d034337a80eff24218048e7b95f96c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.liveinternet.ru/images/attach/c/2/67/163/67163887_m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53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static.kinokopilka.tv/system/images/screenshots/images/000/068/280/68280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static.kinokopilka.tv/system/images/screenshots/images/000/068/280/68280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static.kinokopilka.tv/system/images/screenshots/images/000/068/280/68280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8" descr="http://static.kinokopilka.tv/system/images/screenshots/images/000/068/280/68280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Люба</cp:lastModifiedBy>
  <cp:revision>7</cp:revision>
  <dcterms:created xsi:type="dcterms:W3CDTF">2015-02-08T00:47:17Z</dcterms:created>
  <dcterms:modified xsi:type="dcterms:W3CDTF">2015-02-08T01:57:52Z</dcterms:modified>
</cp:coreProperties>
</file>