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666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255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807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4534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132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117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681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814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307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51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587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88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158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273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13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680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91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9335A6-4905-4416-85F2-F6744108509E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23DA254-0D47-4918-B5EA-E869DFC67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16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2024" y="191069"/>
            <a:ext cx="8689976" cy="7642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Science</a:t>
            </a:r>
            <a:r>
              <a:rPr lang="en-US" dirty="0" smtClean="0"/>
              <a:t> across curriculum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4055" y="1643558"/>
            <a:ext cx="8689976" cy="1371599"/>
          </a:xfrm>
        </p:spPr>
        <p:txBody>
          <a:bodyPr>
            <a:noAutofit/>
          </a:bodyPr>
          <a:lstStyle/>
          <a:p>
            <a:r>
              <a:rPr lang="en-US" sz="9600" b="1" i="1" dirty="0" smtClean="0">
                <a:solidFill>
                  <a:srgbClr val="FF0000"/>
                </a:solidFill>
                <a:latin typeface="Kristen ITC" panose="03050502040202030202" pitchFamily="66" charset="0"/>
              </a:rPr>
              <a:t>TEETH</a:t>
            </a:r>
            <a:endParaRPr lang="ru-RU" sz="96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21" y="3191901"/>
            <a:ext cx="4768947" cy="344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173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53219"/>
            <a:ext cx="10364451" cy="78779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QUIZ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209822"/>
            <a:ext cx="10363826" cy="517691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Choose one of the answers A,B or c to complete this quiz on teeth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1. Our teeth are made of …</a:t>
            </a:r>
          </a:p>
          <a:p>
            <a:pPr marL="514350" indent="-514350">
              <a:buAutoNum type="alphaLcParenR"/>
            </a:pPr>
            <a:r>
              <a:rPr lang="en-US" sz="3200" dirty="0" smtClean="0"/>
              <a:t>Acid            b)fluoride            c) enamel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2. Human beings have … permanent teeth</a:t>
            </a:r>
          </a:p>
          <a:p>
            <a:pPr marL="514350" indent="-514350">
              <a:buAutoNum type="alphaUcParenR"/>
            </a:pPr>
            <a:r>
              <a:rPr lang="en-US" sz="3200" dirty="0" smtClean="0"/>
              <a:t>20                b) 32                     c) 44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3. We need … for good teeth</a:t>
            </a:r>
          </a:p>
          <a:p>
            <a:pPr marL="0" indent="0">
              <a:buNone/>
            </a:pPr>
            <a:r>
              <a:rPr lang="en-US" sz="3200" dirty="0" smtClean="0"/>
              <a:t>a) Bacteria      b) calcium            c) decay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84753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450166"/>
            <a:ext cx="10363826" cy="56411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4. We have three types of teeth – incisors, canines and…</a:t>
            </a:r>
          </a:p>
          <a:p>
            <a:pPr marL="514350" indent="-514350">
              <a:buAutoNum type="alphaLcParenR"/>
            </a:pPr>
            <a:r>
              <a:rPr lang="en-US" sz="3200" dirty="0" smtClean="0"/>
              <a:t>Crowns            b) molars            C) roots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5. A tooth is made up of two parts – the …</a:t>
            </a:r>
          </a:p>
          <a:p>
            <a:pPr marL="514350" indent="-514350">
              <a:buAutoNum type="alphaLcParenR"/>
            </a:pPr>
            <a:r>
              <a:rPr lang="en-US" sz="3200" dirty="0" smtClean="0"/>
              <a:t>Top &amp; bottom   b) seen &amp; unseen  C) inner &amp; outer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6. It is the … that contains the nerve of each tooth</a:t>
            </a:r>
          </a:p>
          <a:p>
            <a:pPr marL="0" indent="0">
              <a:buNone/>
            </a:pPr>
            <a:r>
              <a:rPr lang="en-US" sz="3200" dirty="0" smtClean="0"/>
              <a:t>a) Pulp                    b) layer                 c) bone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21801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28929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Answers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547446"/>
            <a:ext cx="10363826" cy="4951828"/>
          </a:xfrm>
        </p:spPr>
        <p:txBody>
          <a:bodyPr>
            <a:noAutofit/>
          </a:bodyPr>
          <a:lstStyle/>
          <a:p>
            <a:pPr marL="742950" indent="-742950">
              <a:buAutoNum type="arabicPeriod"/>
            </a:pPr>
            <a:r>
              <a:rPr lang="en-US" sz="4000" dirty="0" smtClean="0"/>
              <a:t>C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B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B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B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B </a:t>
            </a:r>
          </a:p>
          <a:p>
            <a:pPr marL="742950" indent="-742950">
              <a:buAutoNum type="arabicPeriod"/>
            </a:pPr>
            <a:r>
              <a:rPr lang="en-US" sz="4000" dirty="0"/>
              <a:t>a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2580357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30</TotalTime>
  <Words>140</Words>
  <Application>Microsoft Office PowerPoint</Application>
  <PresentationFormat>Широкоэкранный</PresentationFormat>
  <Paragraphs>23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Kristen ITC</vt:lpstr>
      <vt:lpstr>Tw Cen MT</vt:lpstr>
      <vt:lpstr>Капля</vt:lpstr>
      <vt:lpstr>Science across curriculum</vt:lpstr>
      <vt:lpstr>QUIZ</vt:lpstr>
      <vt:lpstr>Презентация PowerPoint</vt:lpstr>
      <vt:lpstr>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across curriculum</dc:title>
  <dc:creator>Глеб Евстигнеев</dc:creator>
  <cp:lastModifiedBy>Глеб Евстигнеев</cp:lastModifiedBy>
  <cp:revision>4</cp:revision>
  <dcterms:created xsi:type="dcterms:W3CDTF">2015-03-04T17:53:20Z</dcterms:created>
  <dcterms:modified xsi:type="dcterms:W3CDTF">2015-03-04T18:23:29Z</dcterms:modified>
</cp:coreProperties>
</file>